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9" r:id="rId3"/>
    <p:sldId id="294" r:id="rId4"/>
    <p:sldId id="280" r:id="rId5"/>
    <p:sldId id="281"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68EE93-8CCF-49A2-B4F9-E5938BEF89A7}" type="datetimeFigureOut">
              <a:rPr lang="tr-TR" smtClean="0"/>
              <a:pPr/>
              <a:t>10.12.2024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BD3D67-2A24-4E0C-B8F2-7A7B3068BCAA}" type="slidenum">
              <a:rPr lang="tr-TR" smtClean="0"/>
              <a:pPr/>
              <a:t>‹#›</a:t>
            </a:fld>
            <a:endParaRPr lang="tr-TR"/>
          </a:p>
        </p:txBody>
      </p:sp>
    </p:spTree>
    <p:extLst>
      <p:ext uri="{BB962C8B-B14F-4D97-AF65-F5344CB8AC3E}">
        <p14:creationId xmlns:p14="http://schemas.microsoft.com/office/powerpoint/2010/main" val="229774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BD3D67-2A24-4E0C-B8F2-7A7B3068BCAA}" type="slidenum">
              <a:rPr lang="tr-TR" smtClean="0"/>
              <a:pPr/>
              <a:t>1</a:t>
            </a:fld>
            <a:endParaRPr lang="tr-TR"/>
          </a:p>
        </p:txBody>
      </p:sp>
    </p:spTree>
    <p:extLst>
      <p:ext uri="{BB962C8B-B14F-4D97-AF65-F5344CB8AC3E}">
        <p14:creationId xmlns:p14="http://schemas.microsoft.com/office/powerpoint/2010/main" val="309412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8BD3D67-2A24-4E0C-B8F2-7A7B3068BCAA}" type="slidenum">
              <a:rPr lang="tr-TR" smtClean="0"/>
              <a:pPr/>
              <a:t>3</a:t>
            </a:fld>
            <a:endParaRPr lang="tr-TR"/>
          </a:p>
        </p:txBody>
      </p:sp>
    </p:spTree>
    <p:extLst>
      <p:ext uri="{BB962C8B-B14F-4D97-AF65-F5344CB8AC3E}">
        <p14:creationId xmlns:p14="http://schemas.microsoft.com/office/powerpoint/2010/main" val="306491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4CEB677-5174-4CED-931B-495F0747D71F}" type="datetimeFigureOut">
              <a:rPr lang="tr-TR" smtClean="0"/>
              <a:pPr/>
              <a:t>10.12.2024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457E02-DF1B-42BD-88D5-3DD0E94CB95A}" type="slidenum">
              <a:rPr lang="tr-TR" smtClean="0"/>
              <a:pPr/>
              <a:t>‹#›</a:t>
            </a:fld>
            <a:endParaRPr lang="tr-TR"/>
          </a:p>
        </p:txBody>
      </p:sp>
    </p:spTree>
    <p:extLst>
      <p:ext uri="{BB962C8B-B14F-4D97-AF65-F5344CB8AC3E}">
        <p14:creationId xmlns:p14="http://schemas.microsoft.com/office/powerpoint/2010/main" val="408572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4CEB677-5174-4CED-931B-495F0747D71F}" type="datetimeFigureOut">
              <a:rPr lang="tr-TR" smtClean="0"/>
              <a:pPr/>
              <a:t>10.12.2024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457E02-DF1B-42BD-88D5-3DD0E94CB95A}" type="slidenum">
              <a:rPr lang="tr-TR" smtClean="0"/>
              <a:pPr/>
              <a:t>‹#›</a:t>
            </a:fld>
            <a:endParaRPr lang="tr-TR"/>
          </a:p>
        </p:txBody>
      </p:sp>
    </p:spTree>
    <p:extLst>
      <p:ext uri="{BB962C8B-B14F-4D97-AF65-F5344CB8AC3E}">
        <p14:creationId xmlns:p14="http://schemas.microsoft.com/office/powerpoint/2010/main" val="158454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4CEB677-5174-4CED-931B-495F0747D71F}" type="datetimeFigureOut">
              <a:rPr lang="tr-TR" smtClean="0"/>
              <a:pPr/>
              <a:t>10.12.2024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457E02-DF1B-42BD-88D5-3DD0E94CB95A}" type="slidenum">
              <a:rPr lang="tr-TR" smtClean="0"/>
              <a:pPr/>
              <a:t>‹#›</a:t>
            </a:fld>
            <a:endParaRPr lang="tr-TR"/>
          </a:p>
        </p:txBody>
      </p:sp>
    </p:spTree>
    <p:extLst>
      <p:ext uri="{BB962C8B-B14F-4D97-AF65-F5344CB8AC3E}">
        <p14:creationId xmlns:p14="http://schemas.microsoft.com/office/powerpoint/2010/main" val="114041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9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0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tr-TR" smtClean="0"/>
              <a:t>Asıl başlık stili için tıklatın</a:t>
            </a:r>
            <a:endParaRPr lang="en-US"/>
          </a:p>
        </p:txBody>
      </p:sp>
      <p:sp>
        <p:nvSpPr>
          <p:cNvPr id="20" name="19 Alt Başlık"/>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7" name="18 Veri Yer Tutucusu"/>
          <p:cNvSpPr>
            <a:spLocks noGrp="1"/>
          </p:cNvSpPr>
          <p:nvPr>
            <p:ph type="dt" sz="half" idx="10"/>
          </p:nvPr>
        </p:nvSpPr>
        <p:spPr/>
        <p:txBody>
          <a:bodyPr/>
          <a:lstStyle>
            <a:lvl1pPr>
              <a:defRPr/>
            </a:lvl1pPr>
            <a:extLst/>
          </a:lstStyle>
          <a:p>
            <a:pPr>
              <a:defRPr/>
            </a:pPr>
            <a:fld id="{36A6EFC1-F514-40B5-AE34-AF284109E6B0}" type="datetimeFigureOut">
              <a:rPr lang="tr-TR">
                <a:solidFill>
                  <a:srgbClr val="E3DED1">
                    <a:shade val="50000"/>
                  </a:srgbClr>
                </a:solidFill>
              </a:rPr>
              <a:pPr>
                <a:defRPr/>
              </a:pPr>
              <a:t>10.12.2024</a:t>
            </a:fld>
            <a:endParaRPr lang="tr-TR">
              <a:solidFill>
                <a:srgbClr val="E3DED1">
                  <a:shade val="50000"/>
                </a:srgbClr>
              </a:solidFill>
            </a:endParaRPr>
          </a:p>
        </p:txBody>
      </p:sp>
      <p:sp>
        <p:nvSpPr>
          <p:cNvPr id="8" name="7 Altbilgi Yer Tutucusu"/>
          <p:cNvSpPr>
            <a:spLocks noGrp="1"/>
          </p:cNvSpPr>
          <p:nvPr>
            <p:ph type="ftr" sz="quarter" idx="11"/>
          </p:nvPr>
        </p:nvSpPr>
        <p:spPr/>
        <p:txBody>
          <a:bodyPr/>
          <a:lstStyle>
            <a:lvl1pPr>
              <a:defRPr/>
            </a:lvl1pPr>
            <a:extLst/>
          </a:lstStyle>
          <a:p>
            <a:pPr>
              <a:defRPr/>
            </a:pPr>
            <a:endParaRPr lang="tr-TR">
              <a:solidFill>
                <a:srgbClr val="E3DED1">
                  <a:shade val="50000"/>
                </a:srgbClr>
              </a:solidFill>
            </a:endParaRPr>
          </a:p>
        </p:txBody>
      </p:sp>
      <p:sp>
        <p:nvSpPr>
          <p:cNvPr id="9" name="10 Slayt Numarası Yer Tutucusu"/>
          <p:cNvSpPr>
            <a:spLocks noGrp="1"/>
          </p:cNvSpPr>
          <p:nvPr>
            <p:ph type="sldNum" sz="quarter" idx="12"/>
          </p:nvPr>
        </p:nvSpPr>
        <p:spPr/>
        <p:txBody>
          <a:bodyPr/>
          <a:lstStyle>
            <a:lvl1pPr>
              <a:defRPr/>
            </a:lvl1pPr>
            <a:extLst/>
          </a:lstStyle>
          <a:p>
            <a:pPr>
              <a:defRPr/>
            </a:pPr>
            <a:fld id="{BA8C8B62-B541-4961-9397-A05D0552BB02}" type="slidenum">
              <a:rPr lang="tr-TR">
                <a:solidFill>
                  <a:srgbClr val="E3DED1">
                    <a:shade val="50000"/>
                  </a:srgbClr>
                </a:solidFill>
              </a:rPr>
              <a:pPr>
                <a:defRPr/>
              </a:pPr>
              <a:t>‹#›</a:t>
            </a:fld>
            <a:endParaRPr lang="tr-TR">
              <a:solidFill>
                <a:srgbClr val="E3DED1">
                  <a:shade val="50000"/>
                </a:srgbClr>
              </a:solidFill>
            </a:endParaRPr>
          </a:p>
        </p:txBody>
      </p:sp>
    </p:spTree>
    <p:extLst>
      <p:ext uri="{BB962C8B-B14F-4D97-AF65-F5344CB8AC3E}">
        <p14:creationId xmlns:p14="http://schemas.microsoft.com/office/powerpoint/2010/main" val="2875841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p>
            <a:r>
              <a:rPr lang="tr-TR" smtClean="0"/>
              <a:t>Asıl başlık stili için tıklatın</a:t>
            </a:r>
            <a:endParaRPr lang="en-US"/>
          </a:p>
        </p:txBody>
      </p:sp>
      <p:sp>
        <p:nvSpPr>
          <p:cNvPr id="3" name="2 İçerik Yer Tutucusu"/>
          <p:cNvSpPr>
            <a:spLocks noGrp="1"/>
          </p:cNvSpPr>
          <p:nvPr>
            <p:ph idx="1"/>
          </p:nvPr>
        </p:nvSpPr>
        <p:spPr>
          <a:xfrm>
            <a:off x="502920" y="530352"/>
            <a:ext cx="8183880" cy="41879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C2AEC319-0795-46DB-ADE1-BC867D19DFE0}" type="datetimeFigureOut">
              <a:rPr lang="tr-TR">
                <a:solidFill>
                  <a:srgbClr val="E3DED1">
                    <a:shade val="50000"/>
                  </a:srgbClr>
                </a:solidFill>
              </a:rPr>
              <a:pPr>
                <a:defRPr/>
              </a:pPr>
              <a:t>10.12.2024</a:t>
            </a:fld>
            <a:endParaRPr lang="tr-TR">
              <a:solidFill>
                <a:srgbClr val="E3DED1">
                  <a:shade val="50000"/>
                </a:srgbClr>
              </a:solidFill>
            </a:endParaRPr>
          </a:p>
        </p:txBody>
      </p:sp>
      <p:sp>
        <p:nvSpPr>
          <p:cNvPr id="5" name="17 Altbilgi Yer Tutucusu"/>
          <p:cNvSpPr>
            <a:spLocks noGrp="1"/>
          </p:cNvSpPr>
          <p:nvPr>
            <p:ph type="ftr" sz="quarter" idx="11"/>
          </p:nvPr>
        </p:nvSpPr>
        <p:spPr/>
        <p:txBody>
          <a:bodyPr/>
          <a:lstStyle>
            <a:lvl1pPr>
              <a:defRPr/>
            </a:lvl1pPr>
          </a:lstStyle>
          <a:p>
            <a:pPr>
              <a:defRPr/>
            </a:pPr>
            <a:endParaRPr lang="tr-TR">
              <a:solidFill>
                <a:srgbClr val="E3DED1">
                  <a:shade val="50000"/>
                </a:srgbClr>
              </a:solidFill>
            </a:endParaRPr>
          </a:p>
        </p:txBody>
      </p:sp>
      <p:sp>
        <p:nvSpPr>
          <p:cNvPr id="6" name="4 Slayt Numarası Yer Tutucusu"/>
          <p:cNvSpPr>
            <a:spLocks noGrp="1"/>
          </p:cNvSpPr>
          <p:nvPr>
            <p:ph type="sldNum" sz="quarter" idx="12"/>
          </p:nvPr>
        </p:nvSpPr>
        <p:spPr/>
        <p:txBody>
          <a:bodyPr/>
          <a:lstStyle>
            <a:lvl1pPr>
              <a:defRPr/>
            </a:lvl1pPr>
          </a:lstStyle>
          <a:p>
            <a:pPr>
              <a:defRPr/>
            </a:pPr>
            <a:fld id="{1F027AF4-4221-4AF1-ABD2-45AC5468DC3F}" type="slidenum">
              <a:rPr lang="tr-TR">
                <a:solidFill>
                  <a:srgbClr val="E3DED1">
                    <a:shade val="50000"/>
                  </a:srgbClr>
                </a:solidFill>
              </a:rPr>
              <a:pPr>
                <a:defRPr/>
              </a:pPr>
              <a:t>‹#›</a:t>
            </a:fld>
            <a:endParaRPr lang="tr-TR">
              <a:solidFill>
                <a:srgbClr val="E3DED1">
                  <a:shade val="50000"/>
                </a:srgbClr>
              </a:solidFill>
            </a:endParaRPr>
          </a:p>
        </p:txBody>
      </p:sp>
    </p:spTree>
    <p:extLst>
      <p:ext uri="{BB962C8B-B14F-4D97-AF65-F5344CB8AC3E}">
        <p14:creationId xmlns:p14="http://schemas.microsoft.com/office/powerpoint/2010/main" val="543214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9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1 Başlık"/>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extLst/>
          </a:lstStyle>
          <a:p>
            <a:pPr>
              <a:defRPr/>
            </a:pPr>
            <a:fld id="{1AB1F715-FC53-4FD4-92BD-8C24C704727C}" type="datetimeFigureOut">
              <a:rPr lang="tr-TR">
                <a:solidFill>
                  <a:srgbClr val="E3DED1">
                    <a:shade val="50000"/>
                  </a:srgbClr>
                </a:solidFill>
              </a:rPr>
              <a:pPr>
                <a:defRPr/>
              </a:pPr>
              <a:t>10.12.2024</a:t>
            </a:fld>
            <a:endParaRPr lang="tr-TR">
              <a:solidFill>
                <a:srgbClr val="E3DED1">
                  <a:shade val="50000"/>
                </a:srgbClr>
              </a:solidFill>
            </a:endParaRPr>
          </a:p>
        </p:txBody>
      </p:sp>
      <p:sp>
        <p:nvSpPr>
          <p:cNvPr id="7" name="4 Altbilgi Yer Tutucusu"/>
          <p:cNvSpPr>
            <a:spLocks noGrp="1"/>
          </p:cNvSpPr>
          <p:nvPr>
            <p:ph type="ftr" sz="quarter" idx="11"/>
          </p:nvPr>
        </p:nvSpPr>
        <p:spPr/>
        <p:txBody>
          <a:bodyPr/>
          <a:lstStyle>
            <a:lvl1pPr>
              <a:defRPr/>
            </a:lvl1pPr>
            <a:extLst/>
          </a:lstStyle>
          <a:p>
            <a:pPr>
              <a:defRPr/>
            </a:pPr>
            <a:endParaRPr lang="tr-TR">
              <a:solidFill>
                <a:srgbClr val="E3DED1">
                  <a:shade val="50000"/>
                </a:srgbClr>
              </a:solidFill>
            </a:endParaRPr>
          </a:p>
        </p:txBody>
      </p:sp>
      <p:sp>
        <p:nvSpPr>
          <p:cNvPr id="8" name="5 Slayt Numarası Yer Tutucusu"/>
          <p:cNvSpPr>
            <a:spLocks noGrp="1"/>
          </p:cNvSpPr>
          <p:nvPr>
            <p:ph type="sldNum" sz="quarter" idx="12"/>
          </p:nvPr>
        </p:nvSpPr>
        <p:spPr/>
        <p:txBody>
          <a:bodyPr/>
          <a:lstStyle>
            <a:lvl1pPr>
              <a:defRPr/>
            </a:lvl1pPr>
            <a:extLst/>
          </a:lstStyle>
          <a:p>
            <a:pPr>
              <a:defRPr/>
            </a:pPr>
            <a:fld id="{13EC04C0-4B4D-41F2-A19A-0AA683AFB176}" type="slidenum">
              <a:rPr lang="tr-TR">
                <a:solidFill>
                  <a:srgbClr val="E3DED1">
                    <a:shade val="50000"/>
                  </a:srgbClr>
                </a:solidFill>
              </a:rPr>
              <a:pPr>
                <a:defRPr/>
              </a:pPr>
              <a:t>‹#›</a:t>
            </a:fld>
            <a:endParaRPr lang="tr-TR">
              <a:solidFill>
                <a:srgbClr val="E3DED1">
                  <a:shade val="50000"/>
                </a:srgbClr>
              </a:solidFill>
            </a:endParaRPr>
          </a:p>
        </p:txBody>
      </p:sp>
    </p:spTree>
    <p:extLst>
      <p:ext uri="{BB962C8B-B14F-4D97-AF65-F5344CB8AC3E}">
        <p14:creationId xmlns:p14="http://schemas.microsoft.com/office/powerpoint/2010/main" val="3434130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4 Veri Yer Tutucusu"/>
          <p:cNvSpPr>
            <a:spLocks noGrp="1"/>
          </p:cNvSpPr>
          <p:nvPr>
            <p:ph type="dt" sz="half" idx="10"/>
          </p:nvPr>
        </p:nvSpPr>
        <p:spPr/>
        <p:txBody>
          <a:bodyPr/>
          <a:lstStyle>
            <a:lvl1pPr>
              <a:defRPr/>
            </a:lvl1pPr>
          </a:lstStyle>
          <a:p>
            <a:pPr>
              <a:defRPr/>
            </a:pPr>
            <a:fld id="{42A1469E-23F4-4507-93EA-2295EDBC2A11}" type="datetimeFigureOut">
              <a:rPr lang="tr-TR">
                <a:solidFill>
                  <a:srgbClr val="E3DED1">
                    <a:shade val="50000"/>
                  </a:srgbClr>
                </a:solidFill>
              </a:rPr>
              <a:pPr>
                <a:defRPr/>
              </a:pPr>
              <a:t>10.12.2024</a:t>
            </a:fld>
            <a:endParaRPr lang="tr-TR">
              <a:solidFill>
                <a:srgbClr val="E3DED1">
                  <a:shade val="50000"/>
                </a:srgbClr>
              </a:solidFill>
            </a:endParaRPr>
          </a:p>
        </p:txBody>
      </p:sp>
      <p:sp>
        <p:nvSpPr>
          <p:cNvPr id="6" name="17 Altbilgi Yer Tutucusu"/>
          <p:cNvSpPr>
            <a:spLocks noGrp="1"/>
          </p:cNvSpPr>
          <p:nvPr>
            <p:ph type="ftr" sz="quarter" idx="11"/>
          </p:nvPr>
        </p:nvSpPr>
        <p:spPr/>
        <p:txBody>
          <a:bodyPr/>
          <a:lstStyle>
            <a:lvl1pPr>
              <a:defRPr/>
            </a:lvl1pPr>
          </a:lstStyle>
          <a:p>
            <a:pPr>
              <a:defRPr/>
            </a:pPr>
            <a:endParaRPr lang="tr-TR">
              <a:solidFill>
                <a:srgbClr val="E3DED1">
                  <a:shade val="50000"/>
                </a:srgbClr>
              </a:solidFill>
            </a:endParaRPr>
          </a:p>
        </p:txBody>
      </p:sp>
      <p:sp>
        <p:nvSpPr>
          <p:cNvPr id="7" name="4 Slayt Numarası Yer Tutucusu"/>
          <p:cNvSpPr>
            <a:spLocks noGrp="1"/>
          </p:cNvSpPr>
          <p:nvPr>
            <p:ph type="sldNum" sz="quarter" idx="12"/>
          </p:nvPr>
        </p:nvSpPr>
        <p:spPr/>
        <p:txBody>
          <a:bodyPr/>
          <a:lstStyle>
            <a:lvl1pPr>
              <a:defRPr/>
            </a:lvl1pPr>
          </a:lstStyle>
          <a:p>
            <a:pPr>
              <a:defRPr/>
            </a:pPr>
            <a:fld id="{EC2E49EA-12F1-4082-8B29-CDA4DEA186A7}" type="slidenum">
              <a:rPr lang="tr-TR">
                <a:solidFill>
                  <a:srgbClr val="E3DED1">
                    <a:shade val="50000"/>
                  </a:srgbClr>
                </a:solidFill>
              </a:rPr>
              <a:pPr>
                <a:defRPr/>
              </a:pPr>
              <a:t>‹#›</a:t>
            </a:fld>
            <a:endParaRPr lang="tr-TR">
              <a:solidFill>
                <a:srgbClr val="E3DED1">
                  <a:shade val="50000"/>
                </a:srgbClr>
              </a:solidFill>
            </a:endParaRPr>
          </a:p>
        </p:txBody>
      </p:sp>
    </p:spTree>
    <p:extLst>
      <p:ext uri="{BB962C8B-B14F-4D97-AF65-F5344CB8AC3E}">
        <p14:creationId xmlns:p14="http://schemas.microsoft.com/office/powerpoint/2010/main" val="1907282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lvl1pPr>
              <a:defRPr b="1"/>
            </a:lvl1pPr>
            <a:extLst/>
          </a:lstStyle>
          <a:p>
            <a:r>
              <a:rPr lang="tr-TR" smtClean="0"/>
              <a:t>Asıl başlık stili için tıklatın</a:t>
            </a:r>
            <a:endParaRPr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24 Veri Yer Tutucusu"/>
          <p:cNvSpPr>
            <a:spLocks noGrp="1"/>
          </p:cNvSpPr>
          <p:nvPr>
            <p:ph type="dt" sz="half" idx="10"/>
          </p:nvPr>
        </p:nvSpPr>
        <p:spPr/>
        <p:txBody>
          <a:bodyPr/>
          <a:lstStyle>
            <a:lvl1pPr>
              <a:defRPr/>
            </a:lvl1pPr>
          </a:lstStyle>
          <a:p>
            <a:pPr>
              <a:defRPr/>
            </a:pPr>
            <a:fld id="{DF1C0A83-2193-48C6-8A84-A06BB1617528}" type="datetimeFigureOut">
              <a:rPr lang="tr-TR">
                <a:solidFill>
                  <a:srgbClr val="E3DED1">
                    <a:shade val="50000"/>
                  </a:srgbClr>
                </a:solidFill>
              </a:rPr>
              <a:pPr>
                <a:defRPr/>
              </a:pPr>
              <a:t>10.12.2024</a:t>
            </a:fld>
            <a:endParaRPr lang="tr-TR">
              <a:solidFill>
                <a:srgbClr val="E3DED1">
                  <a:shade val="50000"/>
                </a:srgbClr>
              </a:solidFill>
            </a:endParaRPr>
          </a:p>
        </p:txBody>
      </p:sp>
      <p:sp>
        <p:nvSpPr>
          <p:cNvPr id="8" name="17 Altbilgi Yer Tutucusu"/>
          <p:cNvSpPr>
            <a:spLocks noGrp="1"/>
          </p:cNvSpPr>
          <p:nvPr>
            <p:ph type="ftr" sz="quarter" idx="11"/>
          </p:nvPr>
        </p:nvSpPr>
        <p:spPr/>
        <p:txBody>
          <a:bodyPr/>
          <a:lstStyle>
            <a:lvl1pPr>
              <a:defRPr/>
            </a:lvl1pPr>
          </a:lstStyle>
          <a:p>
            <a:pPr>
              <a:defRPr/>
            </a:pPr>
            <a:endParaRPr lang="tr-TR">
              <a:solidFill>
                <a:srgbClr val="E3DED1">
                  <a:shade val="50000"/>
                </a:srgbClr>
              </a:solidFill>
            </a:endParaRPr>
          </a:p>
        </p:txBody>
      </p:sp>
      <p:sp>
        <p:nvSpPr>
          <p:cNvPr id="9" name="4 Slayt Numarası Yer Tutucusu"/>
          <p:cNvSpPr>
            <a:spLocks noGrp="1"/>
          </p:cNvSpPr>
          <p:nvPr>
            <p:ph type="sldNum" sz="quarter" idx="12"/>
          </p:nvPr>
        </p:nvSpPr>
        <p:spPr/>
        <p:txBody>
          <a:bodyPr/>
          <a:lstStyle>
            <a:lvl1pPr>
              <a:defRPr/>
            </a:lvl1pPr>
          </a:lstStyle>
          <a:p>
            <a:pPr>
              <a:defRPr/>
            </a:pPr>
            <a:fld id="{9D2444BE-110D-48E2-B8AF-501B70CB2106}" type="slidenum">
              <a:rPr lang="tr-TR">
                <a:solidFill>
                  <a:srgbClr val="E3DED1">
                    <a:shade val="50000"/>
                  </a:srgbClr>
                </a:solidFill>
              </a:rPr>
              <a:pPr>
                <a:defRPr/>
              </a:pPr>
              <a:t>‹#›</a:t>
            </a:fld>
            <a:endParaRPr lang="tr-TR">
              <a:solidFill>
                <a:srgbClr val="E3DED1">
                  <a:shade val="50000"/>
                </a:srgbClr>
              </a:solidFill>
            </a:endParaRPr>
          </a:p>
        </p:txBody>
      </p:sp>
    </p:spTree>
    <p:extLst>
      <p:ext uri="{BB962C8B-B14F-4D97-AF65-F5344CB8AC3E}">
        <p14:creationId xmlns:p14="http://schemas.microsoft.com/office/powerpoint/2010/main" val="3374289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4 Veri Yer Tutucusu"/>
          <p:cNvSpPr>
            <a:spLocks noGrp="1"/>
          </p:cNvSpPr>
          <p:nvPr>
            <p:ph type="dt" sz="half" idx="10"/>
          </p:nvPr>
        </p:nvSpPr>
        <p:spPr/>
        <p:txBody>
          <a:bodyPr/>
          <a:lstStyle>
            <a:lvl1pPr>
              <a:defRPr/>
            </a:lvl1pPr>
          </a:lstStyle>
          <a:p>
            <a:pPr>
              <a:defRPr/>
            </a:pPr>
            <a:fld id="{6031985A-9E29-4A26-827C-698D5F66703B}" type="datetimeFigureOut">
              <a:rPr lang="tr-TR">
                <a:solidFill>
                  <a:srgbClr val="E3DED1">
                    <a:shade val="50000"/>
                  </a:srgbClr>
                </a:solidFill>
              </a:rPr>
              <a:pPr>
                <a:defRPr/>
              </a:pPr>
              <a:t>10.12.2024</a:t>
            </a:fld>
            <a:endParaRPr lang="tr-TR">
              <a:solidFill>
                <a:srgbClr val="E3DED1">
                  <a:shade val="50000"/>
                </a:srgbClr>
              </a:solidFill>
            </a:endParaRPr>
          </a:p>
        </p:txBody>
      </p:sp>
      <p:sp>
        <p:nvSpPr>
          <p:cNvPr id="4" name="17 Altbilgi Yer Tutucusu"/>
          <p:cNvSpPr>
            <a:spLocks noGrp="1"/>
          </p:cNvSpPr>
          <p:nvPr>
            <p:ph type="ftr" sz="quarter" idx="11"/>
          </p:nvPr>
        </p:nvSpPr>
        <p:spPr/>
        <p:txBody>
          <a:bodyPr/>
          <a:lstStyle>
            <a:lvl1pPr>
              <a:defRPr/>
            </a:lvl1pPr>
          </a:lstStyle>
          <a:p>
            <a:pPr>
              <a:defRPr/>
            </a:pPr>
            <a:endParaRPr lang="tr-TR">
              <a:solidFill>
                <a:srgbClr val="E3DED1">
                  <a:shade val="50000"/>
                </a:srgbClr>
              </a:solidFill>
            </a:endParaRPr>
          </a:p>
        </p:txBody>
      </p:sp>
      <p:sp>
        <p:nvSpPr>
          <p:cNvPr id="5" name="4 Slayt Numarası Yer Tutucusu"/>
          <p:cNvSpPr>
            <a:spLocks noGrp="1"/>
          </p:cNvSpPr>
          <p:nvPr>
            <p:ph type="sldNum" sz="quarter" idx="12"/>
          </p:nvPr>
        </p:nvSpPr>
        <p:spPr/>
        <p:txBody>
          <a:bodyPr/>
          <a:lstStyle>
            <a:lvl1pPr>
              <a:defRPr/>
            </a:lvl1pPr>
          </a:lstStyle>
          <a:p>
            <a:pPr>
              <a:defRPr/>
            </a:pPr>
            <a:fld id="{899E6D77-398C-4CD1-B7DF-420A2E9D00E9}" type="slidenum">
              <a:rPr lang="tr-TR">
                <a:solidFill>
                  <a:srgbClr val="E3DED1">
                    <a:shade val="50000"/>
                  </a:srgbClr>
                </a:solidFill>
              </a:rPr>
              <a:pPr>
                <a:defRPr/>
              </a:pPr>
              <a:t>‹#›</a:t>
            </a:fld>
            <a:endParaRPr lang="tr-TR">
              <a:solidFill>
                <a:srgbClr val="E3DED1">
                  <a:shade val="50000"/>
                </a:srgbClr>
              </a:solidFill>
            </a:endParaRPr>
          </a:p>
        </p:txBody>
      </p:sp>
    </p:spTree>
    <p:extLst>
      <p:ext uri="{BB962C8B-B14F-4D97-AF65-F5344CB8AC3E}">
        <p14:creationId xmlns:p14="http://schemas.microsoft.com/office/powerpoint/2010/main" val="1593768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9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1 Veri Yer Tutucusu"/>
          <p:cNvSpPr>
            <a:spLocks noGrp="1"/>
          </p:cNvSpPr>
          <p:nvPr>
            <p:ph type="dt" sz="half" idx="10"/>
          </p:nvPr>
        </p:nvSpPr>
        <p:spPr/>
        <p:txBody>
          <a:bodyPr/>
          <a:lstStyle>
            <a:lvl1pPr>
              <a:defRPr/>
            </a:lvl1pPr>
            <a:extLst/>
          </a:lstStyle>
          <a:p>
            <a:pPr>
              <a:defRPr/>
            </a:pPr>
            <a:fld id="{380AAF51-0246-48E5-AD36-09027B357077}" type="datetimeFigureOut">
              <a:rPr lang="tr-TR">
                <a:solidFill>
                  <a:srgbClr val="E3DED1">
                    <a:shade val="50000"/>
                  </a:srgbClr>
                </a:solidFill>
              </a:rPr>
              <a:pPr>
                <a:defRPr/>
              </a:pPr>
              <a:t>10.12.2024</a:t>
            </a:fld>
            <a:endParaRPr lang="tr-TR">
              <a:solidFill>
                <a:srgbClr val="E3DED1">
                  <a:shade val="50000"/>
                </a:srgbClr>
              </a:solidFill>
            </a:endParaRPr>
          </a:p>
        </p:txBody>
      </p:sp>
      <p:sp>
        <p:nvSpPr>
          <p:cNvPr id="4" name="2 Altbilgi Yer Tutucusu"/>
          <p:cNvSpPr>
            <a:spLocks noGrp="1"/>
          </p:cNvSpPr>
          <p:nvPr>
            <p:ph type="ftr" sz="quarter" idx="11"/>
          </p:nvPr>
        </p:nvSpPr>
        <p:spPr/>
        <p:txBody>
          <a:bodyPr/>
          <a:lstStyle>
            <a:lvl1pPr>
              <a:defRPr/>
            </a:lvl1pPr>
            <a:extLst/>
          </a:lstStyle>
          <a:p>
            <a:pPr>
              <a:defRPr/>
            </a:pPr>
            <a:endParaRPr lang="tr-TR">
              <a:solidFill>
                <a:srgbClr val="E3DED1">
                  <a:shade val="50000"/>
                </a:srgbClr>
              </a:solidFill>
            </a:endParaRPr>
          </a:p>
        </p:txBody>
      </p:sp>
      <p:sp>
        <p:nvSpPr>
          <p:cNvPr id="5" name="3 Slayt Numarası Yer Tutucusu"/>
          <p:cNvSpPr>
            <a:spLocks noGrp="1"/>
          </p:cNvSpPr>
          <p:nvPr>
            <p:ph type="sldNum" sz="quarter" idx="12"/>
          </p:nvPr>
        </p:nvSpPr>
        <p:spPr/>
        <p:txBody>
          <a:bodyPr/>
          <a:lstStyle>
            <a:lvl1pPr>
              <a:defRPr/>
            </a:lvl1pPr>
            <a:extLst/>
          </a:lstStyle>
          <a:p>
            <a:pPr>
              <a:defRPr/>
            </a:pPr>
            <a:fld id="{81E8C191-EDAD-4E18-8CAD-E9DE673109D0}" type="slidenum">
              <a:rPr lang="tr-TR">
                <a:solidFill>
                  <a:srgbClr val="E3DED1">
                    <a:shade val="50000"/>
                  </a:srgbClr>
                </a:solidFill>
              </a:rPr>
              <a:pPr>
                <a:defRPr/>
              </a:pPr>
              <a:t>‹#›</a:t>
            </a:fld>
            <a:endParaRPr lang="tr-TR">
              <a:solidFill>
                <a:srgbClr val="E3DED1">
                  <a:shade val="50000"/>
                </a:srgbClr>
              </a:solidFill>
            </a:endParaRPr>
          </a:p>
        </p:txBody>
      </p:sp>
    </p:spTree>
    <p:extLst>
      <p:ext uri="{BB962C8B-B14F-4D97-AF65-F5344CB8AC3E}">
        <p14:creationId xmlns:p14="http://schemas.microsoft.com/office/powerpoint/2010/main" val="3213518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tr-TR" smtClean="0"/>
              <a:t>Asıl başlık stili için tıklatın</a:t>
            </a:r>
            <a:endParaRPr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4 Veri Yer Tutucusu"/>
          <p:cNvSpPr>
            <a:spLocks noGrp="1"/>
          </p:cNvSpPr>
          <p:nvPr>
            <p:ph type="dt" sz="half" idx="10"/>
          </p:nvPr>
        </p:nvSpPr>
        <p:spPr/>
        <p:txBody>
          <a:bodyPr/>
          <a:lstStyle>
            <a:lvl1pPr>
              <a:defRPr/>
            </a:lvl1pPr>
          </a:lstStyle>
          <a:p>
            <a:pPr>
              <a:defRPr/>
            </a:pPr>
            <a:fld id="{E1A64807-EF83-402A-ADD8-77F8CBE05FC8}" type="datetimeFigureOut">
              <a:rPr lang="tr-TR">
                <a:solidFill>
                  <a:srgbClr val="E3DED1">
                    <a:shade val="50000"/>
                  </a:srgbClr>
                </a:solidFill>
              </a:rPr>
              <a:pPr>
                <a:defRPr/>
              </a:pPr>
              <a:t>10.12.2024</a:t>
            </a:fld>
            <a:endParaRPr lang="tr-TR">
              <a:solidFill>
                <a:srgbClr val="E3DED1">
                  <a:shade val="50000"/>
                </a:srgbClr>
              </a:solidFill>
            </a:endParaRPr>
          </a:p>
        </p:txBody>
      </p:sp>
      <p:sp>
        <p:nvSpPr>
          <p:cNvPr id="6" name="17 Altbilgi Yer Tutucusu"/>
          <p:cNvSpPr>
            <a:spLocks noGrp="1"/>
          </p:cNvSpPr>
          <p:nvPr>
            <p:ph type="ftr" sz="quarter" idx="11"/>
          </p:nvPr>
        </p:nvSpPr>
        <p:spPr/>
        <p:txBody>
          <a:bodyPr/>
          <a:lstStyle>
            <a:lvl1pPr>
              <a:defRPr/>
            </a:lvl1pPr>
          </a:lstStyle>
          <a:p>
            <a:pPr>
              <a:defRPr/>
            </a:pPr>
            <a:endParaRPr lang="tr-TR">
              <a:solidFill>
                <a:srgbClr val="E3DED1">
                  <a:shade val="50000"/>
                </a:srgbClr>
              </a:solidFill>
            </a:endParaRPr>
          </a:p>
        </p:txBody>
      </p:sp>
      <p:sp>
        <p:nvSpPr>
          <p:cNvPr id="7" name="4 Slayt Numarası Yer Tutucusu"/>
          <p:cNvSpPr>
            <a:spLocks noGrp="1"/>
          </p:cNvSpPr>
          <p:nvPr>
            <p:ph type="sldNum" sz="quarter" idx="12"/>
          </p:nvPr>
        </p:nvSpPr>
        <p:spPr/>
        <p:txBody>
          <a:bodyPr/>
          <a:lstStyle>
            <a:lvl1pPr>
              <a:defRPr/>
            </a:lvl1pPr>
          </a:lstStyle>
          <a:p>
            <a:pPr>
              <a:defRPr/>
            </a:pPr>
            <a:fld id="{B0AF4FA0-6156-4AC8-89CC-88CD3E51F909}" type="slidenum">
              <a:rPr lang="tr-TR">
                <a:solidFill>
                  <a:srgbClr val="E3DED1">
                    <a:shade val="50000"/>
                  </a:srgbClr>
                </a:solidFill>
              </a:rPr>
              <a:pPr>
                <a:defRPr/>
              </a:pPr>
              <a:t>‹#›</a:t>
            </a:fld>
            <a:endParaRPr lang="tr-TR">
              <a:solidFill>
                <a:srgbClr val="E3DED1">
                  <a:shade val="50000"/>
                </a:srgbClr>
              </a:solidFill>
            </a:endParaRPr>
          </a:p>
        </p:txBody>
      </p:sp>
    </p:spTree>
    <p:extLst>
      <p:ext uri="{BB962C8B-B14F-4D97-AF65-F5344CB8AC3E}">
        <p14:creationId xmlns:p14="http://schemas.microsoft.com/office/powerpoint/2010/main" val="290875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4CEB677-5174-4CED-931B-495F0747D71F}" type="datetimeFigureOut">
              <a:rPr lang="tr-TR" smtClean="0"/>
              <a:pPr/>
              <a:t>10.12.2024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457E02-DF1B-42BD-88D5-3DD0E94CB95A}" type="slidenum">
              <a:rPr lang="tr-TR" smtClean="0"/>
              <a:pPr/>
              <a:t>‹#›</a:t>
            </a:fld>
            <a:endParaRPr lang="tr-TR"/>
          </a:p>
        </p:txBody>
      </p:sp>
    </p:spTree>
    <p:extLst>
      <p:ext uri="{BB962C8B-B14F-4D97-AF65-F5344CB8AC3E}">
        <p14:creationId xmlns:p14="http://schemas.microsoft.com/office/powerpoint/2010/main" val="3824589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9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0 Tek Köşesi Yuvarlatılmış Dikdörtgen"/>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tr-TR" smtClean="0"/>
              <a:t>Asıl başlık stili için tıklatın</a:t>
            </a:r>
            <a:endParaRPr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tr-TR" noProof="0" smtClean="0"/>
              <a:t>Resim eklemek için simgeyi tıklatın</a:t>
            </a:r>
            <a:endParaRPr lang="en-US" noProof="0"/>
          </a:p>
        </p:txBody>
      </p:sp>
      <p:sp>
        <p:nvSpPr>
          <p:cNvPr id="7" name="4 Veri Yer Tutucusu"/>
          <p:cNvSpPr>
            <a:spLocks noGrp="1"/>
          </p:cNvSpPr>
          <p:nvPr>
            <p:ph type="dt" sz="half" idx="10"/>
          </p:nvPr>
        </p:nvSpPr>
        <p:spPr/>
        <p:txBody>
          <a:bodyPr/>
          <a:lstStyle>
            <a:lvl1pPr>
              <a:defRPr/>
            </a:lvl1pPr>
            <a:extLst/>
          </a:lstStyle>
          <a:p>
            <a:pPr>
              <a:defRPr/>
            </a:pPr>
            <a:fld id="{67CBC304-AA04-420B-AD15-B2B9D8B0B505}" type="datetimeFigureOut">
              <a:rPr lang="tr-TR">
                <a:solidFill>
                  <a:srgbClr val="E3DED1">
                    <a:shade val="50000"/>
                  </a:srgbClr>
                </a:solidFill>
              </a:rPr>
              <a:pPr>
                <a:defRPr/>
              </a:pPr>
              <a:t>10.12.2024</a:t>
            </a:fld>
            <a:endParaRPr lang="tr-TR">
              <a:solidFill>
                <a:srgbClr val="E3DED1">
                  <a:shade val="50000"/>
                </a:srgbClr>
              </a:solidFill>
            </a:endParaRPr>
          </a:p>
        </p:txBody>
      </p:sp>
      <p:sp>
        <p:nvSpPr>
          <p:cNvPr id="8" name="5 Altbilgi Yer Tutucusu"/>
          <p:cNvSpPr>
            <a:spLocks noGrp="1"/>
          </p:cNvSpPr>
          <p:nvPr>
            <p:ph type="ftr" sz="quarter" idx="11"/>
          </p:nvPr>
        </p:nvSpPr>
        <p:spPr/>
        <p:txBody>
          <a:bodyPr/>
          <a:lstStyle>
            <a:lvl1pPr>
              <a:defRPr/>
            </a:lvl1pPr>
            <a:extLst/>
          </a:lstStyle>
          <a:p>
            <a:pPr>
              <a:defRPr/>
            </a:pPr>
            <a:endParaRPr lang="tr-TR">
              <a:solidFill>
                <a:srgbClr val="E3DED1">
                  <a:shade val="50000"/>
                </a:srgbClr>
              </a:solidFill>
            </a:endParaRPr>
          </a:p>
        </p:txBody>
      </p:sp>
      <p:sp>
        <p:nvSpPr>
          <p:cNvPr id="9" name="6 Slayt Numarası Yer Tutucusu"/>
          <p:cNvSpPr>
            <a:spLocks noGrp="1"/>
          </p:cNvSpPr>
          <p:nvPr>
            <p:ph type="sldNum" sz="quarter" idx="12"/>
          </p:nvPr>
        </p:nvSpPr>
        <p:spPr/>
        <p:txBody>
          <a:bodyPr/>
          <a:lstStyle>
            <a:lvl1pPr>
              <a:defRPr/>
            </a:lvl1pPr>
            <a:extLst/>
          </a:lstStyle>
          <a:p>
            <a:pPr>
              <a:defRPr/>
            </a:pPr>
            <a:fld id="{41C6B92F-7FC6-4BD5-B97C-91F2DD027C54}" type="slidenum">
              <a:rPr lang="tr-TR">
                <a:solidFill>
                  <a:srgbClr val="E3DED1">
                    <a:shade val="50000"/>
                  </a:srgbClr>
                </a:solidFill>
              </a:rPr>
              <a:pPr>
                <a:defRPr/>
              </a:pPr>
              <a:t>‹#›</a:t>
            </a:fld>
            <a:endParaRPr lang="tr-TR">
              <a:solidFill>
                <a:srgbClr val="E3DED1">
                  <a:shade val="50000"/>
                </a:srgbClr>
              </a:solidFill>
            </a:endParaRPr>
          </a:p>
        </p:txBody>
      </p:sp>
    </p:spTree>
    <p:extLst>
      <p:ext uri="{BB962C8B-B14F-4D97-AF65-F5344CB8AC3E}">
        <p14:creationId xmlns:p14="http://schemas.microsoft.com/office/powerpoint/2010/main" val="3664958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a:xfrm>
            <a:off x="502920" y="530352"/>
            <a:ext cx="8183880" cy="418795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87FAF6BD-939B-42C9-90AC-A495CB606F1C}" type="datetimeFigureOut">
              <a:rPr lang="tr-TR">
                <a:solidFill>
                  <a:srgbClr val="E3DED1">
                    <a:shade val="50000"/>
                  </a:srgbClr>
                </a:solidFill>
              </a:rPr>
              <a:pPr>
                <a:defRPr/>
              </a:pPr>
              <a:t>10.12.2024</a:t>
            </a:fld>
            <a:endParaRPr lang="tr-TR">
              <a:solidFill>
                <a:srgbClr val="E3DED1">
                  <a:shade val="50000"/>
                </a:srgbClr>
              </a:solidFill>
            </a:endParaRPr>
          </a:p>
        </p:txBody>
      </p:sp>
      <p:sp>
        <p:nvSpPr>
          <p:cNvPr id="5" name="17 Altbilgi Yer Tutucusu"/>
          <p:cNvSpPr>
            <a:spLocks noGrp="1"/>
          </p:cNvSpPr>
          <p:nvPr>
            <p:ph type="ftr" sz="quarter" idx="11"/>
          </p:nvPr>
        </p:nvSpPr>
        <p:spPr/>
        <p:txBody>
          <a:bodyPr/>
          <a:lstStyle>
            <a:lvl1pPr>
              <a:defRPr/>
            </a:lvl1pPr>
          </a:lstStyle>
          <a:p>
            <a:pPr>
              <a:defRPr/>
            </a:pPr>
            <a:endParaRPr lang="tr-TR">
              <a:solidFill>
                <a:srgbClr val="E3DED1">
                  <a:shade val="50000"/>
                </a:srgbClr>
              </a:solidFill>
            </a:endParaRPr>
          </a:p>
        </p:txBody>
      </p:sp>
      <p:sp>
        <p:nvSpPr>
          <p:cNvPr id="6" name="4 Slayt Numarası Yer Tutucusu"/>
          <p:cNvSpPr>
            <a:spLocks noGrp="1"/>
          </p:cNvSpPr>
          <p:nvPr>
            <p:ph type="sldNum" sz="quarter" idx="12"/>
          </p:nvPr>
        </p:nvSpPr>
        <p:spPr/>
        <p:txBody>
          <a:bodyPr/>
          <a:lstStyle>
            <a:lvl1pPr>
              <a:defRPr/>
            </a:lvl1pPr>
          </a:lstStyle>
          <a:p>
            <a:pPr>
              <a:defRPr/>
            </a:pPr>
            <a:fld id="{486643FC-2CBF-48EF-92C4-CDDD7ACF65B0}" type="slidenum">
              <a:rPr lang="tr-TR">
                <a:solidFill>
                  <a:srgbClr val="E3DED1">
                    <a:shade val="50000"/>
                  </a:srgbClr>
                </a:solidFill>
              </a:rPr>
              <a:pPr>
                <a:defRPr/>
              </a:pPr>
              <a:t>‹#›</a:t>
            </a:fld>
            <a:endParaRPr lang="tr-TR">
              <a:solidFill>
                <a:srgbClr val="E3DED1">
                  <a:shade val="50000"/>
                </a:srgbClr>
              </a:solidFill>
            </a:endParaRPr>
          </a:p>
        </p:txBody>
      </p:sp>
    </p:spTree>
    <p:extLst>
      <p:ext uri="{BB962C8B-B14F-4D97-AF65-F5344CB8AC3E}">
        <p14:creationId xmlns:p14="http://schemas.microsoft.com/office/powerpoint/2010/main" val="3671450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533400" y="533402"/>
            <a:ext cx="5943600" cy="52578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F6709417-5413-46D1-855F-A19ED6C7870A}" type="datetimeFigureOut">
              <a:rPr lang="tr-TR">
                <a:solidFill>
                  <a:srgbClr val="E3DED1">
                    <a:shade val="50000"/>
                  </a:srgbClr>
                </a:solidFill>
              </a:rPr>
              <a:pPr>
                <a:defRPr/>
              </a:pPr>
              <a:t>10.12.2024</a:t>
            </a:fld>
            <a:endParaRPr lang="tr-TR">
              <a:solidFill>
                <a:srgbClr val="E3DED1">
                  <a:shade val="50000"/>
                </a:srgbClr>
              </a:solidFill>
            </a:endParaRPr>
          </a:p>
        </p:txBody>
      </p:sp>
      <p:sp>
        <p:nvSpPr>
          <p:cNvPr id="5" name="17 Altbilgi Yer Tutucusu"/>
          <p:cNvSpPr>
            <a:spLocks noGrp="1"/>
          </p:cNvSpPr>
          <p:nvPr>
            <p:ph type="ftr" sz="quarter" idx="11"/>
          </p:nvPr>
        </p:nvSpPr>
        <p:spPr/>
        <p:txBody>
          <a:bodyPr/>
          <a:lstStyle>
            <a:lvl1pPr>
              <a:defRPr/>
            </a:lvl1pPr>
          </a:lstStyle>
          <a:p>
            <a:pPr>
              <a:defRPr/>
            </a:pPr>
            <a:endParaRPr lang="tr-TR">
              <a:solidFill>
                <a:srgbClr val="E3DED1">
                  <a:shade val="50000"/>
                </a:srgbClr>
              </a:solidFill>
            </a:endParaRPr>
          </a:p>
        </p:txBody>
      </p:sp>
      <p:sp>
        <p:nvSpPr>
          <p:cNvPr id="6" name="4 Slayt Numarası Yer Tutucusu"/>
          <p:cNvSpPr>
            <a:spLocks noGrp="1"/>
          </p:cNvSpPr>
          <p:nvPr>
            <p:ph type="sldNum" sz="quarter" idx="12"/>
          </p:nvPr>
        </p:nvSpPr>
        <p:spPr/>
        <p:txBody>
          <a:bodyPr/>
          <a:lstStyle>
            <a:lvl1pPr>
              <a:defRPr/>
            </a:lvl1pPr>
          </a:lstStyle>
          <a:p>
            <a:pPr>
              <a:defRPr/>
            </a:pPr>
            <a:fld id="{FE4EC8A6-CC63-415A-B4B1-697F9924A810}" type="slidenum">
              <a:rPr lang="tr-TR">
                <a:solidFill>
                  <a:srgbClr val="E3DED1">
                    <a:shade val="50000"/>
                  </a:srgbClr>
                </a:solidFill>
              </a:rPr>
              <a:pPr>
                <a:defRPr/>
              </a:pPr>
              <a:t>‹#›</a:t>
            </a:fld>
            <a:endParaRPr lang="tr-TR">
              <a:solidFill>
                <a:srgbClr val="E3DED1">
                  <a:shade val="50000"/>
                </a:srgbClr>
              </a:solidFill>
            </a:endParaRPr>
          </a:p>
        </p:txBody>
      </p:sp>
    </p:spTree>
    <p:extLst>
      <p:ext uri="{BB962C8B-B14F-4D97-AF65-F5344CB8AC3E}">
        <p14:creationId xmlns:p14="http://schemas.microsoft.com/office/powerpoint/2010/main" val="189972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4CEB677-5174-4CED-931B-495F0747D71F}" type="datetimeFigureOut">
              <a:rPr lang="tr-TR" smtClean="0"/>
              <a:pPr/>
              <a:t>10.12.2024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457E02-DF1B-42BD-88D5-3DD0E94CB95A}" type="slidenum">
              <a:rPr lang="tr-TR" smtClean="0"/>
              <a:pPr/>
              <a:t>‹#›</a:t>
            </a:fld>
            <a:endParaRPr lang="tr-TR"/>
          </a:p>
        </p:txBody>
      </p:sp>
    </p:spTree>
    <p:extLst>
      <p:ext uri="{BB962C8B-B14F-4D97-AF65-F5344CB8AC3E}">
        <p14:creationId xmlns:p14="http://schemas.microsoft.com/office/powerpoint/2010/main" val="42021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4CEB677-5174-4CED-931B-495F0747D71F}" type="datetimeFigureOut">
              <a:rPr lang="tr-TR" smtClean="0"/>
              <a:pPr/>
              <a:t>10.12.2024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457E02-DF1B-42BD-88D5-3DD0E94CB95A}" type="slidenum">
              <a:rPr lang="tr-TR" smtClean="0"/>
              <a:pPr/>
              <a:t>‹#›</a:t>
            </a:fld>
            <a:endParaRPr lang="tr-TR"/>
          </a:p>
        </p:txBody>
      </p:sp>
    </p:spTree>
    <p:extLst>
      <p:ext uri="{BB962C8B-B14F-4D97-AF65-F5344CB8AC3E}">
        <p14:creationId xmlns:p14="http://schemas.microsoft.com/office/powerpoint/2010/main" val="173579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4CEB677-5174-4CED-931B-495F0747D71F}" type="datetimeFigureOut">
              <a:rPr lang="tr-TR" smtClean="0"/>
              <a:pPr/>
              <a:t>10.12.2024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5457E02-DF1B-42BD-88D5-3DD0E94CB95A}" type="slidenum">
              <a:rPr lang="tr-TR" smtClean="0"/>
              <a:pPr/>
              <a:t>‹#›</a:t>
            </a:fld>
            <a:endParaRPr lang="tr-TR"/>
          </a:p>
        </p:txBody>
      </p:sp>
    </p:spTree>
    <p:extLst>
      <p:ext uri="{BB962C8B-B14F-4D97-AF65-F5344CB8AC3E}">
        <p14:creationId xmlns:p14="http://schemas.microsoft.com/office/powerpoint/2010/main" val="339009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4CEB677-5174-4CED-931B-495F0747D71F}" type="datetimeFigureOut">
              <a:rPr lang="tr-TR" smtClean="0"/>
              <a:pPr/>
              <a:t>10.12.2024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5457E02-DF1B-42BD-88D5-3DD0E94CB95A}" type="slidenum">
              <a:rPr lang="tr-TR" smtClean="0"/>
              <a:pPr/>
              <a:t>‹#›</a:t>
            </a:fld>
            <a:endParaRPr lang="tr-TR"/>
          </a:p>
        </p:txBody>
      </p:sp>
    </p:spTree>
    <p:extLst>
      <p:ext uri="{BB962C8B-B14F-4D97-AF65-F5344CB8AC3E}">
        <p14:creationId xmlns:p14="http://schemas.microsoft.com/office/powerpoint/2010/main" val="390258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4CEB677-5174-4CED-931B-495F0747D71F}" type="datetimeFigureOut">
              <a:rPr lang="tr-TR" smtClean="0"/>
              <a:pPr/>
              <a:t>10.12.2024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5457E02-DF1B-42BD-88D5-3DD0E94CB95A}" type="slidenum">
              <a:rPr lang="tr-TR" smtClean="0"/>
              <a:pPr/>
              <a:t>‹#›</a:t>
            </a:fld>
            <a:endParaRPr lang="tr-TR"/>
          </a:p>
        </p:txBody>
      </p:sp>
    </p:spTree>
    <p:extLst>
      <p:ext uri="{BB962C8B-B14F-4D97-AF65-F5344CB8AC3E}">
        <p14:creationId xmlns:p14="http://schemas.microsoft.com/office/powerpoint/2010/main" val="105235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4CEB677-5174-4CED-931B-495F0747D71F}" type="datetimeFigureOut">
              <a:rPr lang="tr-TR" smtClean="0"/>
              <a:pPr/>
              <a:t>10.12.2024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457E02-DF1B-42BD-88D5-3DD0E94CB95A}" type="slidenum">
              <a:rPr lang="tr-TR" smtClean="0"/>
              <a:pPr/>
              <a:t>‹#›</a:t>
            </a:fld>
            <a:endParaRPr lang="tr-TR"/>
          </a:p>
        </p:txBody>
      </p:sp>
    </p:spTree>
    <p:extLst>
      <p:ext uri="{BB962C8B-B14F-4D97-AF65-F5344CB8AC3E}">
        <p14:creationId xmlns:p14="http://schemas.microsoft.com/office/powerpoint/2010/main" val="186073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4CEB677-5174-4CED-931B-495F0747D71F}" type="datetimeFigureOut">
              <a:rPr lang="tr-TR" smtClean="0"/>
              <a:pPr/>
              <a:t>10.12.2024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457E02-DF1B-42BD-88D5-3DD0E94CB95A}" type="slidenum">
              <a:rPr lang="tr-TR" smtClean="0"/>
              <a:pPr/>
              <a:t>‹#›</a:t>
            </a:fld>
            <a:endParaRPr lang="tr-TR"/>
          </a:p>
        </p:txBody>
      </p:sp>
    </p:spTree>
    <p:extLst>
      <p:ext uri="{BB962C8B-B14F-4D97-AF65-F5344CB8AC3E}">
        <p14:creationId xmlns:p14="http://schemas.microsoft.com/office/powerpoint/2010/main" val="79670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EB677-5174-4CED-931B-495F0747D71F}" type="datetimeFigureOut">
              <a:rPr lang="tr-TR" smtClean="0"/>
              <a:pPr/>
              <a:t>10.12.2024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57E02-DF1B-42BD-88D5-3DD0E94CB95A}" type="slidenum">
              <a:rPr lang="tr-TR" smtClean="0"/>
              <a:pPr/>
              <a:t>‹#›</a:t>
            </a:fld>
            <a:endParaRPr lang="tr-TR"/>
          </a:p>
        </p:txBody>
      </p:sp>
    </p:spTree>
    <p:extLst>
      <p:ext uri="{BB962C8B-B14F-4D97-AF65-F5344CB8AC3E}">
        <p14:creationId xmlns:p14="http://schemas.microsoft.com/office/powerpoint/2010/main" val="841802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6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12 Başlık Yer Tutucusu"/>
          <p:cNvSpPr>
            <a:spLocks noGrp="1"/>
          </p:cNvSpPr>
          <p:nvPr>
            <p:ph type="title"/>
          </p:nvPr>
        </p:nvSpPr>
        <p:spPr>
          <a:xfrm>
            <a:off x="503238" y="4986338"/>
            <a:ext cx="8183562" cy="1050925"/>
          </a:xfrm>
          <a:prstGeom prst="rect">
            <a:avLst/>
          </a:prstGeom>
        </p:spPr>
        <p:txBody>
          <a:bodyPr vert="horz" anchor="b">
            <a:normAutofit/>
          </a:bodyPr>
          <a:lstStyle/>
          <a:p>
            <a:r>
              <a:rPr lang="tr-TR" smtClean="0"/>
              <a:t>Asıl başlık stili için tıklatın</a:t>
            </a:r>
            <a:endParaRPr lang="en-US"/>
          </a:p>
        </p:txBody>
      </p:sp>
      <p:sp>
        <p:nvSpPr>
          <p:cNvPr id="1031" name="3 Metin Yer Tutucusu"/>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25" name="24 Veri Yer Tutucusu"/>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B194252C-6CD7-4732-9526-9D4494271B02}" type="datetimeFigureOut">
              <a:rPr lang="tr-TR">
                <a:solidFill>
                  <a:srgbClr val="E3DED1">
                    <a:shade val="50000"/>
                  </a:srgbClr>
                </a:solidFill>
                <a:latin typeface="Arial" charset="0"/>
                <a:cs typeface="Arial" charset="0"/>
              </a:rPr>
              <a:pPr fontAlgn="base">
                <a:spcBef>
                  <a:spcPct val="0"/>
                </a:spcBef>
                <a:spcAft>
                  <a:spcPct val="0"/>
                </a:spcAft>
                <a:defRPr/>
              </a:pPr>
              <a:t>10.12.2024</a:t>
            </a:fld>
            <a:endParaRPr lang="tr-TR">
              <a:solidFill>
                <a:srgbClr val="E3DED1">
                  <a:shade val="50000"/>
                </a:srgbClr>
              </a:solidFill>
              <a:latin typeface="Arial" charset="0"/>
              <a:cs typeface="Arial" charset="0"/>
            </a:endParaRPr>
          </a:p>
        </p:txBody>
      </p:sp>
      <p:sp>
        <p:nvSpPr>
          <p:cNvPr id="18" name="17 Altbilgi Yer Tutucusu"/>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base">
              <a:spcBef>
                <a:spcPct val="0"/>
              </a:spcBef>
              <a:spcAft>
                <a:spcPct val="0"/>
              </a:spcAft>
              <a:defRPr/>
            </a:pPr>
            <a:endParaRPr lang="tr-TR">
              <a:solidFill>
                <a:srgbClr val="E3DED1">
                  <a:shade val="50000"/>
                </a:srgbClr>
              </a:solidFill>
              <a:latin typeface="Arial" charset="0"/>
              <a:cs typeface="Arial" charset="0"/>
            </a:endParaRPr>
          </a:p>
        </p:txBody>
      </p:sp>
      <p:sp>
        <p:nvSpPr>
          <p:cNvPr id="5" name="4 Slayt Numarası Yer Tutucusu"/>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base">
              <a:spcBef>
                <a:spcPct val="0"/>
              </a:spcBef>
              <a:spcAft>
                <a:spcPct val="0"/>
              </a:spcAft>
              <a:defRPr/>
            </a:pPr>
            <a:fld id="{381D65EE-65EA-48F9-B993-086D88CEA927}" type="slidenum">
              <a:rPr lang="tr-TR">
                <a:solidFill>
                  <a:srgbClr val="E3DED1">
                    <a:shade val="50000"/>
                  </a:srgbClr>
                </a:solidFill>
                <a:latin typeface="Arial" charset="0"/>
                <a:cs typeface="Arial" charset="0"/>
              </a:rPr>
              <a:pPr fontAlgn="base">
                <a:spcBef>
                  <a:spcPct val="0"/>
                </a:spcBef>
                <a:spcAft>
                  <a:spcPct val="0"/>
                </a:spcAft>
                <a:defRPr/>
              </a:pPr>
              <a:t>‹#›</a:t>
            </a:fld>
            <a:endParaRPr lang="tr-TR">
              <a:solidFill>
                <a:srgbClr val="E3DED1">
                  <a:shade val="50000"/>
                </a:srgbClr>
              </a:solidFill>
              <a:latin typeface="Arial" charset="0"/>
              <a:cs typeface="Arial" charset="0"/>
            </a:endParaRPr>
          </a:p>
        </p:txBody>
      </p:sp>
    </p:spTree>
    <p:extLst>
      <p:ext uri="{BB962C8B-B14F-4D97-AF65-F5344CB8AC3E}">
        <p14:creationId xmlns:p14="http://schemas.microsoft.com/office/powerpoint/2010/main" val="953012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lehim yapa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15" y="3645024"/>
            <a:ext cx="4535980" cy="284377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22915" y="-460018"/>
            <a:ext cx="5141173" cy="4062651"/>
          </a:xfrm>
          <a:prstGeom prst="rect">
            <a:avLst/>
          </a:prstGeom>
        </p:spPr>
        <p:txBody>
          <a:bodyPr wrap="square">
            <a:spAutoFit/>
          </a:bodyPr>
          <a:lstStyle/>
          <a:p>
            <a:endParaRPr lang="tr-TR" sz="6000" b="1" dirty="0" smtClean="0">
              <a:solidFill>
                <a:srgbClr val="FF0000"/>
              </a:solidFill>
            </a:endParaRPr>
          </a:p>
          <a:p>
            <a:r>
              <a:rPr lang="tr-TR" sz="6600" b="1" dirty="0" smtClean="0">
                <a:solidFill>
                  <a:srgbClr val="FF0000"/>
                </a:solidFill>
              </a:rPr>
              <a:t>ELEKTRİK </a:t>
            </a:r>
            <a:r>
              <a:rPr lang="tr-TR" sz="6600" b="1" dirty="0">
                <a:solidFill>
                  <a:srgbClr val="FF0000"/>
                </a:solidFill>
              </a:rPr>
              <a:t>ELEKTRONİK </a:t>
            </a:r>
            <a:r>
              <a:rPr lang="tr-TR" sz="6600" b="1" dirty="0" smtClean="0">
                <a:solidFill>
                  <a:srgbClr val="FF0000"/>
                </a:solidFill>
              </a:rPr>
              <a:t>TEKNOLOJİSİ</a:t>
            </a:r>
            <a:endParaRPr lang="tr-TR" sz="6000" b="1" dirty="0">
              <a:solidFill>
                <a:srgbClr val="00206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88640"/>
            <a:ext cx="2880321" cy="332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323" y="3645024"/>
            <a:ext cx="4001202" cy="284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858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Metin kutusu"/>
          <p:cNvSpPr txBox="1">
            <a:spLocks noChangeArrowheads="1"/>
          </p:cNvSpPr>
          <p:nvPr/>
        </p:nvSpPr>
        <p:spPr bwMode="auto">
          <a:xfrm>
            <a:off x="928688" y="1500188"/>
            <a:ext cx="74295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Tx/>
              <a:buChar char="-"/>
            </a:pPr>
            <a:r>
              <a:rPr lang="tr-TR" altLang="tr-TR" dirty="0" smtClean="0">
                <a:solidFill>
                  <a:srgbClr val="002060"/>
                </a:solidFill>
                <a:latin typeface="Times New Roman" panose="02020603050405020304" pitchFamily="18" charset="0"/>
                <a:cs typeface="Times New Roman" panose="02020603050405020304" pitchFamily="18" charset="0"/>
              </a:rPr>
              <a:t>ÇİZİM PROGRAMLARINI KULLANARAK BİR BİNANIN VEYA İŞLETMENİN PROJESİNİ ÇİZEBİLİR</a:t>
            </a: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prstClr val="black"/>
              </a:solidFill>
              <a:latin typeface="Rockwell" pitchFamily="18" charset="0"/>
            </a:endParaRPr>
          </a:p>
        </p:txBody>
      </p:sp>
      <p:pic>
        <p:nvPicPr>
          <p:cNvPr id="17411" name="Picture 2" descr="C:\Users\Administrator\Desktop\imagesCATYULO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2357438"/>
            <a:ext cx="37861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C:\Users\Administrator\Desktop\imagesCANIE6L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357438"/>
            <a:ext cx="364331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071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Metin kutusu"/>
          <p:cNvSpPr txBox="1">
            <a:spLocks noChangeArrowheads="1"/>
          </p:cNvSpPr>
          <p:nvPr/>
        </p:nvSpPr>
        <p:spPr bwMode="auto">
          <a:xfrm>
            <a:off x="928688" y="1143000"/>
            <a:ext cx="7358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Tx/>
              <a:buChar char="-"/>
            </a:pPr>
            <a:r>
              <a:rPr lang="tr-TR" altLang="tr-TR" smtClean="0">
                <a:solidFill>
                  <a:srgbClr val="002060"/>
                </a:solidFill>
                <a:latin typeface="Rockwell" pitchFamily="18" charset="0"/>
              </a:rPr>
              <a:t> PLC PROGRAMLARINI KULLANARAK OTOMASYON KONTROL DEVRELERİ ÇİZEBİLİR VE GEREKLİ KABLO BAĞLANTILARINI YAPABİLİR</a:t>
            </a:r>
          </a:p>
        </p:txBody>
      </p:sp>
      <p:pic>
        <p:nvPicPr>
          <p:cNvPr id="18435" name="Picture 2" descr="C:\Users\Administrator\Desktop\imagesCAA895K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071688"/>
            <a:ext cx="550068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498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Metin kutusu"/>
          <p:cNvSpPr txBox="1">
            <a:spLocks noChangeArrowheads="1"/>
          </p:cNvSpPr>
          <p:nvPr/>
        </p:nvSpPr>
        <p:spPr bwMode="auto">
          <a:xfrm>
            <a:off x="857250" y="785813"/>
            <a:ext cx="7286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Tx/>
              <a:buChar char="-"/>
            </a:pPr>
            <a:r>
              <a:rPr lang="tr-TR" altLang="tr-TR" smtClean="0">
                <a:solidFill>
                  <a:srgbClr val="002060"/>
                </a:solidFill>
                <a:latin typeface="Rockwell" pitchFamily="18" charset="0"/>
              </a:rPr>
              <a:t> BİR FABRİKANIN ELEKTRİK TEKNİSYENİ OLARAK CİHAZLARIN BAKIM ONARIMINI YAPABİLİR VE ÇIKACAK ARIZALARI GİDEREBİLİR</a:t>
            </a:r>
          </a:p>
          <a:p>
            <a:pPr algn="ctr" eaLnBrk="1" fontAlgn="base" hangingPunct="1">
              <a:spcBef>
                <a:spcPct val="0"/>
              </a:spcBef>
              <a:spcAft>
                <a:spcPct val="0"/>
              </a:spcAft>
              <a:buFontTx/>
              <a:buChar char="-"/>
            </a:pPr>
            <a:endParaRPr lang="tr-TR" altLang="tr-TR" smtClean="0">
              <a:solidFill>
                <a:srgbClr val="002060"/>
              </a:solidFill>
              <a:latin typeface="Rockwell" pitchFamily="18" charset="0"/>
            </a:endParaRPr>
          </a:p>
        </p:txBody>
      </p:sp>
      <p:pic>
        <p:nvPicPr>
          <p:cNvPr id="19459" name="Picture 2" descr="C:\Users\Administrator\Desktop\imagesCAIY82K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1928813"/>
            <a:ext cx="3571875"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721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Metin kutusu"/>
          <p:cNvSpPr txBox="1">
            <a:spLocks noChangeArrowheads="1"/>
          </p:cNvSpPr>
          <p:nvPr/>
        </p:nvSpPr>
        <p:spPr bwMode="auto">
          <a:xfrm>
            <a:off x="928688" y="857250"/>
            <a:ext cx="7429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Tx/>
              <a:buChar char="-"/>
            </a:pPr>
            <a:r>
              <a:rPr lang="tr-TR" altLang="tr-TR" dirty="0" smtClean="0">
                <a:solidFill>
                  <a:srgbClr val="002060"/>
                </a:solidFill>
                <a:latin typeface="Rockwell" pitchFamily="18" charset="0"/>
              </a:rPr>
              <a:t> BİR FABRİKADA ÜRETİLEN ÜRÜNÜN MONTAJ VE TEST İSLEMLERİNİ YAPABİLİR</a:t>
            </a: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p:txBody>
      </p:sp>
      <p:pic>
        <p:nvPicPr>
          <p:cNvPr id="20483" name="Picture 2" descr="C:\Users\Administrator\Desktop\imagesCAK6LA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1928813"/>
            <a:ext cx="42862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857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Metin kutusu"/>
          <p:cNvSpPr txBox="1">
            <a:spLocks noChangeArrowheads="1"/>
          </p:cNvSpPr>
          <p:nvPr/>
        </p:nvSpPr>
        <p:spPr bwMode="auto">
          <a:xfrm>
            <a:off x="928688" y="928688"/>
            <a:ext cx="7358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Tx/>
              <a:buChar char="-"/>
            </a:pPr>
            <a:r>
              <a:rPr lang="tr-TR" altLang="tr-TR" dirty="0" smtClean="0">
                <a:solidFill>
                  <a:srgbClr val="002060"/>
                </a:solidFill>
                <a:latin typeface="Rockwell" pitchFamily="18" charset="0"/>
              </a:rPr>
              <a:t> </a:t>
            </a:r>
            <a:r>
              <a:rPr lang="tr-TR" altLang="tr-TR" dirty="0" smtClean="0">
                <a:solidFill>
                  <a:srgbClr val="002060"/>
                </a:solidFill>
                <a:latin typeface="Times New Roman" panose="02020603050405020304" pitchFamily="18" charset="0"/>
                <a:cs typeface="Times New Roman" panose="02020603050405020304" pitchFamily="18" charset="0"/>
              </a:rPr>
              <a:t>FİRMALARIN TEKNİK SERVİS DEPARTMANLARINDA ÇALIŞARAK GELEN ARIZA KAYITLARI DOĞRULTUSUNDA GEREKLİ ZİYARETLERİ YAPARAK ARIZALARI GİDEREBİLİR</a:t>
            </a:r>
          </a:p>
        </p:txBody>
      </p:sp>
      <p:pic>
        <p:nvPicPr>
          <p:cNvPr id="21507" name="Picture 2" descr="C:\Users\Administrator\Desktop\imagesCA4ULX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286000"/>
            <a:ext cx="37147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descr="C:\Users\Administrator\Desktop\imagesCA58AL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286000"/>
            <a:ext cx="3643312"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196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etin kutusu"/>
          <p:cNvSpPr txBox="1">
            <a:spLocks noChangeArrowheads="1"/>
          </p:cNvSpPr>
          <p:nvPr/>
        </p:nvSpPr>
        <p:spPr bwMode="auto">
          <a:xfrm>
            <a:off x="571500" y="357188"/>
            <a:ext cx="78581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Tx/>
              <a:buChar char="-"/>
            </a:pPr>
            <a:endParaRPr lang="tr-TR" altLang="tr-TR" sz="2000"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sz="2000"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sz="2000" dirty="0" smtClean="0">
              <a:solidFill>
                <a:srgbClr val="002060"/>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Char char="-"/>
            </a:pPr>
            <a:r>
              <a:rPr lang="tr-TR" altLang="tr-TR" sz="2000" dirty="0" smtClean="0">
                <a:solidFill>
                  <a:srgbClr val="002060"/>
                </a:solidFill>
                <a:latin typeface="Times New Roman" panose="02020603050405020304" pitchFamily="18" charset="0"/>
                <a:cs typeface="Times New Roman" panose="02020603050405020304" pitchFamily="18" charset="0"/>
              </a:rPr>
              <a:t>KAMU KURUM VE KURULUŞLARINDA ÇALIŞARAK CİHAZLARIN BAKIM ONARIMINI YAPABİLİR VE ÇIKACAK ARIZALARI GİDEREBİLİR</a:t>
            </a:r>
          </a:p>
          <a:p>
            <a:pPr algn="ctr" eaLnBrk="1" fontAlgn="base" hangingPunct="1">
              <a:spcBef>
                <a:spcPct val="0"/>
              </a:spcBef>
              <a:spcAft>
                <a:spcPct val="0"/>
              </a:spcAft>
              <a:buFontTx/>
              <a:buChar char="-"/>
            </a:pPr>
            <a:endParaRPr lang="tr-TR" altLang="tr-TR" sz="2000" dirty="0" smtClean="0">
              <a:solidFill>
                <a:srgbClr val="002060"/>
              </a:solidFill>
              <a:latin typeface="Rockwell" pitchFamily="18" charset="0"/>
            </a:endParaRPr>
          </a:p>
          <a:p>
            <a:pPr algn="ctr" eaLnBrk="1" fontAlgn="base" hangingPunct="1">
              <a:spcBef>
                <a:spcPct val="0"/>
              </a:spcBef>
              <a:spcAft>
                <a:spcPct val="0"/>
              </a:spcAft>
            </a:pPr>
            <a:endParaRPr lang="tr-TR" altLang="tr-TR" sz="2000"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sz="2000" dirty="0" smtClean="0">
              <a:solidFill>
                <a:srgbClr val="002060"/>
              </a:solidFill>
              <a:latin typeface="Rockwell" pitchFamily="18" charset="0"/>
            </a:endParaRPr>
          </a:p>
        </p:txBody>
      </p:sp>
      <p:pic>
        <p:nvPicPr>
          <p:cNvPr id="22531" name="Picture 3" descr="C:\Users\Administrator\Desktop\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2428875"/>
            <a:ext cx="43576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508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Dikdörtgen"/>
          <p:cNvSpPr>
            <a:spLocks noChangeArrowheads="1"/>
          </p:cNvSpPr>
          <p:nvPr/>
        </p:nvSpPr>
        <p:spPr bwMode="auto">
          <a:xfrm>
            <a:off x="1000125" y="857250"/>
            <a:ext cx="7358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Tx/>
              <a:buChar char="-"/>
            </a:pPr>
            <a:r>
              <a:rPr lang="tr-TR" altLang="tr-TR" dirty="0" smtClean="0">
                <a:solidFill>
                  <a:srgbClr val="002060"/>
                </a:solidFill>
                <a:latin typeface="Rockwell" pitchFamily="18" charset="0"/>
              </a:rPr>
              <a:t> </a:t>
            </a:r>
            <a:r>
              <a:rPr lang="tr-TR" altLang="tr-TR" dirty="0" smtClean="0">
                <a:solidFill>
                  <a:srgbClr val="002060"/>
                </a:solidFill>
                <a:latin typeface="Times New Roman" panose="02020603050405020304" pitchFamily="18" charset="0"/>
                <a:cs typeface="Times New Roman" panose="02020603050405020304" pitchFamily="18" charset="0"/>
              </a:rPr>
              <a:t>ELEKTRİK MALZEMELERİ VEYA ELEKTRİKLİ MAKİNALARIN SATIŞINI GERÇEKLEŞTİREN FİRMALARDA SATIŞ SORUMLUSU OLARAK ÇALIŞABİLİR</a:t>
            </a:r>
          </a:p>
        </p:txBody>
      </p:sp>
      <p:pic>
        <p:nvPicPr>
          <p:cNvPr id="23555" name="Picture 2" descr="C:\Users\Administrator\Desktop\imagesCA4J1O2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2071688"/>
            <a:ext cx="2928938"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descr="C:\Users\Administrator\Desktop\imagesCANROEJ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071688"/>
            <a:ext cx="2928938"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939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4 Metin kutusu"/>
          <p:cNvSpPr txBox="1">
            <a:spLocks noChangeArrowheads="1"/>
          </p:cNvSpPr>
          <p:nvPr/>
        </p:nvSpPr>
        <p:spPr bwMode="auto">
          <a:xfrm>
            <a:off x="1143000" y="857250"/>
            <a:ext cx="7072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Tx/>
              <a:buChar char="-"/>
            </a:pPr>
            <a:r>
              <a:rPr lang="tr-TR" altLang="tr-TR" dirty="0" smtClean="0">
                <a:solidFill>
                  <a:srgbClr val="002060"/>
                </a:solidFill>
                <a:latin typeface="Times New Roman" panose="02020603050405020304" pitchFamily="18" charset="0"/>
                <a:cs typeface="Times New Roman" panose="02020603050405020304" pitchFamily="18" charset="0"/>
              </a:rPr>
              <a:t>ELEKTRİK İŞLERİ YAPAN  FİRMALARDA TEKLİFLENDİRME SORUMLUSU OLARAK ÇALIŞABİLİR</a:t>
            </a:r>
          </a:p>
        </p:txBody>
      </p:sp>
      <p:pic>
        <p:nvPicPr>
          <p:cNvPr id="24579" name="Picture 2" descr="C:\Users\Administrator\Desktop\imagesCAIXLL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928813"/>
            <a:ext cx="37147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descr="C:\Users\Administrator\Desktop\imagesCA3P19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000250"/>
            <a:ext cx="37147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952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Metin kutusu"/>
          <p:cNvSpPr txBox="1">
            <a:spLocks noChangeArrowheads="1"/>
          </p:cNvSpPr>
          <p:nvPr/>
        </p:nvSpPr>
        <p:spPr bwMode="auto">
          <a:xfrm>
            <a:off x="857250" y="857250"/>
            <a:ext cx="7429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dirty="0" smtClean="0">
                <a:solidFill>
                  <a:srgbClr val="002060"/>
                </a:solidFill>
                <a:latin typeface="Rockwell" pitchFamily="18" charset="0"/>
              </a:rPr>
              <a:t> -</a:t>
            </a:r>
            <a:r>
              <a:rPr lang="tr-TR" altLang="tr-TR" dirty="0" smtClean="0">
                <a:solidFill>
                  <a:srgbClr val="002060"/>
                </a:solidFill>
                <a:latin typeface="Times New Roman" panose="02020603050405020304" pitchFamily="18" charset="0"/>
                <a:cs typeface="Times New Roman" panose="02020603050405020304" pitchFamily="18" charset="0"/>
              </a:rPr>
              <a:t>ŞEHİR İÇİ VEYA ŞEHİRLERARASI ORTA VE YÜKSEK GERİLİM HATLARINDA BAKIM ONARIM YAPABİLİR VE ÇIKACAK ARIZALARI GİDEREBİLİR</a:t>
            </a:r>
            <a:endParaRPr lang="tr-TR" altLang="tr-TR" dirty="0" smtClean="0">
              <a:solidFill>
                <a:prstClr val="black"/>
              </a:solidFill>
              <a:latin typeface="Times New Roman" panose="02020603050405020304" pitchFamily="18" charset="0"/>
              <a:cs typeface="Times New Roman" panose="02020603050405020304" pitchFamily="18" charset="0"/>
            </a:endParaRPr>
          </a:p>
        </p:txBody>
      </p:sp>
      <p:pic>
        <p:nvPicPr>
          <p:cNvPr id="25603" name="Picture 2" descr="C:\Users\Administrator\Desktop\imagesCAMJ5P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2071688"/>
            <a:ext cx="4929188"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186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Metin kutusu"/>
          <p:cNvSpPr txBox="1">
            <a:spLocks noChangeArrowheads="1"/>
          </p:cNvSpPr>
          <p:nvPr/>
        </p:nvSpPr>
        <p:spPr bwMode="auto">
          <a:xfrm>
            <a:off x="857250" y="714375"/>
            <a:ext cx="6929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Tx/>
              <a:buChar char="-"/>
            </a:pPr>
            <a:r>
              <a:rPr lang="tr-TR" altLang="tr-TR" smtClean="0">
                <a:solidFill>
                  <a:srgbClr val="002060"/>
                </a:solidFill>
                <a:latin typeface="Rockwell" pitchFamily="18" charset="0"/>
              </a:rPr>
              <a:t> HER TÜRLÜ ELEKTRİK SANTRALİNDE BAKIM ONARIM YAPABİLİR VE ÇIKACAK ARIZALARI GİDEREBİLİR</a:t>
            </a:r>
          </a:p>
          <a:p>
            <a:pPr algn="ctr" eaLnBrk="1" fontAlgn="base" hangingPunct="1">
              <a:spcBef>
                <a:spcPct val="0"/>
              </a:spcBef>
              <a:spcAft>
                <a:spcPct val="0"/>
              </a:spcAft>
              <a:buFontTx/>
              <a:buChar char="-"/>
            </a:pPr>
            <a:endParaRPr lang="tr-TR" altLang="tr-TR" smtClean="0">
              <a:solidFill>
                <a:prstClr val="black"/>
              </a:solidFill>
              <a:latin typeface="Rockwell" pitchFamily="18" charset="0"/>
            </a:endParaRPr>
          </a:p>
        </p:txBody>
      </p:sp>
      <p:pic>
        <p:nvPicPr>
          <p:cNvPr id="26627" name="Picture 2" descr="C:\Users\Administrato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000250"/>
            <a:ext cx="392906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descr="C:\Users\Administrator\Desktop\image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000250"/>
            <a:ext cx="3857625"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072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OKULUMUZDA ELEKTRİK ELEKTRONİK TEKNOLOJİSİ ALANI </a:t>
            </a:r>
            <a:r>
              <a:rPr lang="tr-TR" b="1" dirty="0" smtClean="0">
                <a:solidFill>
                  <a:srgbClr val="FF0000"/>
                </a:solidFill>
              </a:rPr>
              <a:t>KAPSAMINDA</a:t>
            </a:r>
            <a:endParaRPr lang="tr-TR" b="1" dirty="0">
              <a:solidFill>
                <a:srgbClr val="FF0000"/>
              </a:solidFill>
            </a:endParaRPr>
          </a:p>
        </p:txBody>
      </p:sp>
      <p:sp>
        <p:nvSpPr>
          <p:cNvPr id="3" name="İçerik Yer Tutucusu 2"/>
          <p:cNvSpPr>
            <a:spLocks noGrp="1"/>
          </p:cNvSpPr>
          <p:nvPr>
            <p:ph idx="1"/>
          </p:nvPr>
        </p:nvSpPr>
        <p:spPr/>
        <p:txBody>
          <a:bodyPr>
            <a:normAutofit lnSpcReduction="10000"/>
          </a:bodyPr>
          <a:lstStyle/>
          <a:p>
            <a:pPr marL="0" indent="0">
              <a:buNone/>
            </a:pPr>
            <a:endParaRPr lang="tr-TR" dirty="0" smtClean="0"/>
          </a:p>
          <a:p>
            <a:pPr>
              <a:buFont typeface="Wingdings" panose="05000000000000000000" pitchFamily="2" charset="2"/>
              <a:buChar char="Ø"/>
            </a:pPr>
            <a:r>
              <a:rPr lang="tr-TR" sz="3600" dirty="0" smtClean="0">
                <a:solidFill>
                  <a:srgbClr val="FF0000"/>
                </a:solidFill>
              </a:rPr>
              <a:t>ANADOLU MESLEK PROGRAMI (AMP)</a:t>
            </a:r>
          </a:p>
          <a:p>
            <a:r>
              <a:rPr lang="tr-TR" dirty="0"/>
              <a:t>Elektrik Tesisatları ve </a:t>
            </a:r>
            <a:r>
              <a:rPr lang="tr-TR" dirty="0" smtClean="0"/>
              <a:t>Dağıtımı Dalı</a:t>
            </a:r>
          </a:p>
          <a:p>
            <a:pPr marL="0" indent="0">
              <a:buNone/>
            </a:pPr>
            <a:endParaRPr lang="tr-TR" dirty="0"/>
          </a:p>
          <a:p>
            <a:pPr>
              <a:buFont typeface="Wingdings" panose="05000000000000000000" pitchFamily="2" charset="2"/>
              <a:buChar char="Ø"/>
            </a:pPr>
            <a:r>
              <a:rPr lang="tr-TR" sz="3600" dirty="0" smtClean="0">
                <a:solidFill>
                  <a:srgbClr val="FF0000"/>
                </a:solidFill>
              </a:rPr>
              <a:t>MESLEKİ EĞİTİM PROGRAMI (MESEM)</a:t>
            </a:r>
          </a:p>
          <a:p>
            <a:pPr lvl="0"/>
            <a:r>
              <a:rPr lang="tr-TR" dirty="0">
                <a:solidFill>
                  <a:prstClr val="black"/>
                </a:solidFill>
              </a:rPr>
              <a:t>Elektrik Tesisatları ve </a:t>
            </a:r>
            <a:r>
              <a:rPr lang="tr-TR" dirty="0" smtClean="0">
                <a:solidFill>
                  <a:prstClr val="black"/>
                </a:solidFill>
              </a:rPr>
              <a:t>Pano </a:t>
            </a:r>
            <a:r>
              <a:rPr lang="tr-TR" err="1" smtClean="0">
                <a:solidFill>
                  <a:prstClr val="black"/>
                </a:solidFill>
              </a:rPr>
              <a:t>Montörlüğü</a:t>
            </a:r>
            <a:r>
              <a:rPr lang="tr-TR" smtClean="0">
                <a:solidFill>
                  <a:prstClr val="black"/>
                </a:solidFill>
              </a:rPr>
              <a:t> Dalında</a:t>
            </a:r>
            <a:endParaRPr lang="tr-TR" dirty="0">
              <a:solidFill>
                <a:prstClr val="black"/>
              </a:solidFill>
            </a:endParaRPr>
          </a:p>
          <a:p>
            <a:pPr marL="0" indent="0">
              <a:buNone/>
            </a:pPr>
            <a:r>
              <a:rPr lang="tr-TR" dirty="0" smtClean="0"/>
              <a:t>    Eğitim verilmektedir.</a:t>
            </a:r>
            <a:endParaRPr lang="tr-TR" dirty="0"/>
          </a:p>
          <a:p>
            <a:pPr marL="0" indent="0">
              <a:buNone/>
            </a:pPr>
            <a:endParaRPr lang="tr-TR" dirty="0"/>
          </a:p>
        </p:txBody>
      </p:sp>
    </p:spTree>
    <p:extLst>
      <p:ext uri="{BB962C8B-B14F-4D97-AF65-F5344CB8AC3E}">
        <p14:creationId xmlns:p14="http://schemas.microsoft.com/office/powerpoint/2010/main" val="332929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Metin kutusu"/>
          <p:cNvSpPr txBox="1">
            <a:spLocks noChangeArrowheads="1"/>
          </p:cNvSpPr>
          <p:nvPr/>
        </p:nvSpPr>
        <p:spPr bwMode="auto">
          <a:xfrm>
            <a:off x="1071563" y="1000125"/>
            <a:ext cx="7072312"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buFontTx/>
              <a:buChar char="-"/>
            </a:pPr>
            <a:r>
              <a:rPr lang="tr-TR" altLang="tr-TR" dirty="0" smtClean="0">
                <a:solidFill>
                  <a:srgbClr val="002060"/>
                </a:solidFill>
                <a:latin typeface="Times New Roman" panose="02020603050405020304" pitchFamily="18" charset="0"/>
                <a:cs typeface="Times New Roman" panose="02020603050405020304" pitchFamily="18" charset="0"/>
              </a:rPr>
              <a:t>PANO İMALATI YAPAN FİRMALARDA MONTAJ ELEMANI OLARAK ÇALIŞABİLİR</a:t>
            </a: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dirty="0" smtClean="0">
              <a:solidFill>
                <a:srgbClr val="002060"/>
              </a:solidFill>
              <a:latin typeface="Rockwell" pitchFamily="18" charset="0"/>
            </a:endParaRPr>
          </a:p>
        </p:txBody>
      </p:sp>
      <p:pic>
        <p:nvPicPr>
          <p:cNvPr id="27651" name="Picture 3" descr="C:\Users\Administrator\Desktop\imagesCAZW7I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2000250"/>
            <a:ext cx="5214938"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951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Metin kutusu"/>
          <p:cNvSpPr txBox="1">
            <a:spLocks noChangeArrowheads="1"/>
          </p:cNvSpPr>
          <p:nvPr/>
        </p:nvSpPr>
        <p:spPr bwMode="auto">
          <a:xfrm>
            <a:off x="611560" y="788759"/>
            <a:ext cx="728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dirty="0" smtClean="0">
                <a:solidFill>
                  <a:srgbClr val="002060"/>
                </a:solidFill>
                <a:latin typeface="Rockwell" pitchFamily="18" charset="0"/>
              </a:rPr>
              <a:t> -</a:t>
            </a:r>
            <a:r>
              <a:rPr lang="tr-TR" altLang="tr-TR" dirty="0" smtClean="0">
                <a:solidFill>
                  <a:srgbClr val="002060"/>
                </a:solidFill>
                <a:latin typeface="Times New Roman" panose="02020603050405020304" pitchFamily="18" charset="0"/>
                <a:cs typeface="Times New Roman" panose="02020603050405020304" pitchFamily="18" charset="0"/>
              </a:rPr>
              <a:t>KENDİ İŞLETMESİNİ AÇIP İŞ SAHİBİ OLABİLİR</a:t>
            </a:r>
            <a:endParaRPr lang="tr-TR" altLang="tr-TR" dirty="0" smtClean="0">
              <a:solidFill>
                <a:prstClr val="black"/>
              </a:solidFill>
              <a:latin typeface="Times New Roman" panose="02020603050405020304" pitchFamily="18" charset="0"/>
              <a:cs typeface="Times New Roman" panose="02020603050405020304" pitchFamily="18" charset="0"/>
            </a:endParaRPr>
          </a:p>
        </p:txBody>
      </p:sp>
      <p:pic>
        <p:nvPicPr>
          <p:cNvPr id="28675" name="Picture 2" descr="C:\Users\Administrator\Desktop\imagesCA7DH6H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1285875"/>
            <a:ext cx="48577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703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548680"/>
            <a:ext cx="8064895" cy="557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838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064896" cy="572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806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a:bodyPr>
          <a:lstStyle/>
          <a:p>
            <a:pPr marL="0" lvl="0" indent="0" algn="ctr" fontAlgn="base">
              <a:spcBef>
                <a:spcPct val="0"/>
              </a:spcBef>
              <a:spcAft>
                <a:spcPct val="0"/>
              </a:spcAft>
              <a:buNone/>
            </a:pPr>
            <a:r>
              <a:rPr lang="tr-TR" altLang="tr-TR" sz="2400" b="1" i="1" dirty="0">
                <a:solidFill>
                  <a:srgbClr val="002060"/>
                </a:solidFill>
                <a:latin typeface="Rockwell" pitchFamily="18" charset="0"/>
                <a:cs typeface="Arial" charset="0"/>
              </a:rPr>
              <a:t>ELEKTRİK TESİSATI VE PANO MONTÖRLÜĞÜ MEZUNU KİŞİ KİMDİR? </a:t>
            </a:r>
            <a:r>
              <a:rPr lang="tr-TR" altLang="tr-TR" sz="2000" i="1" dirty="0">
                <a:solidFill>
                  <a:srgbClr val="002060"/>
                </a:solidFill>
                <a:latin typeface="Rockwell" pitchFamily="18" charset="0"/>
                <a:cs typeface="Arial" charset="0"/>
              </a:rPr>
              <a:t/>
            </a:r>
            <a:br>
              <a:rPr lang="tr-TR" altLang="tr-TR" sz="2000" i="1" dirty="0">
                <a:solidFill>
                  <a:srgbClr val="002060"/>
                </a:solidFill>
                <a:latin typeface="Rockwell" pitchFamily="18" charset="0"/>
                <a:cs typeface="Arial" charset="0"/>
              </a:rPr>
            </a:br>
            <a:endParaRPr lang="tr-TR" altLang="tr-TR" sz="2000" i="1" dirty="0">
              <a:solidFill>
                <a:srgbClr val="002060"/>
              </a:solidFill>
              <a:latin typeface="Rockwell" pitchFamily="18" charset="0"/>
              <a:cs typeface="Arial" charset="0"/>
            </a:endParaRPr>
          </a:p>
          <a:p>
            <a:pPr marL="0" lvl="0" indent="0" algn="ctr" fontAlgn="base">
              <a:spcBef>
                <a:spcPct val="0"/>
              </a:spcBef>
              <a:spcAft>
                <a:spcPct val="0"/>
              </a:spcAft>
              <a:buNone/>
            </a:pPr>
            <a:endParaRPr lang="tr-TR" altLang="tr-TR" sz="2000" i="1" dirty="0">
              <a:solidFill>
                <a:srgbClr val="002060"/>
              </a:solidFill>
              <a:latin typeface="Rockwell" pitchFamily="18" charset="0"/>
              <a:cs typeface="Arial" charset="0"/>
            </a:endParaRPr>
          </a:p>
          <a:p>
            <a:pPr marL="0" lvl="0" indent="0" algn="ctr" fontAlgn="base">
              <a:spcBef>
                <a:spcPct val="0"/>
              </a:spcBef>
              <a:spcAft>
                <a:spcPct val="0"/>
              </a:spcAft>
              <a:buNone/>
            </a:pPr>
            <a:r>
              <a:rPr lang="tr-TR" altLang="tr-TR" sz="2000" i="1" dirty="0">
                <a:solidFill>
                  <a:srgbClr val="002060"/>
                </a:solidFill>
                <a:latin typeface="Times New Roman" panose="02020603050405020304" pitchFamily="18" charset="0"/>
                <a:cs typeface="Times New Roman" panose="02020603050405020304" pitchFamily="18" charset="0"/>
              </a:rPr>
              <a:t>Elektrik-elektronik alanında; bina içi ve </a:t>
            </a:r>
            <a:r>
              <a:rPr lang="tr-TR" altLang="tr-TR" sz="2000" i="1" dirty="0" smtClean="0">
                <a:solidFill>
                  <a:srgbClr val="002060"/>
                </a:solidFill>
                <a:latin typeface="Times New Roman" panose="02020603050405020304" pitchFamily="18" charset="0"/>
                <a:cs typeface="Times New Roman" panose="02020603050405020304" pitchFamily="18" charset="0"/>
              </a:rPr>
              <a:t>dışı </a:t>
            </a:r>
            <a:r>
              <a:rPr lang="tr-TR" altLang="tr-TR" sz="2000" i="1" dirty="0">
                <a:solidFill>
                  <a:srgbClr val="002060"/>
                </a:solidFill>
                <a:latin typeface="Times New Roman" panose="02020603050405020304" pitchFamily="18" charset="0"/>
                <a:cs typeface="Times New Roman" panose="02020603050405020304" pitchFamily="18" charset="0"/>
              </a:rPr>
              <a:t>elektrik tesisatının ve tüm elektrik panolarının kurulumu ile ilgili </a:t>
            </a:r>
            <a:r>
              <a:rPr lang="tr-TR" altLang="tr-TR" sz="2000" i="1" dirty="0" smtClean="0">
                <a:solidFill>
                  <a:srgbClr val="002060"/>
                </a:solidFill>
                <a:latin typeface="Times New Roman" panose="02020603050405020304" pitchFamily="18" charset="0"/>
                <a:cs typeface="Times New Roman" panose="02020603050405020304" pitchFamily="18" charset="0"/>
              </a:rPr>
              <a:t>isleri </a:t>
            </a:r>
            <a:r>
              <a:rPr lang="tr-TR" altLang="tr-TR" sz="2000" i="1" dirty="0">
                <a:solidFill>
                  <a:srgbClr val="002060"/>
                </a:solidFill>
                <a:latin typeface="Times New Roman" panose="02020603050405020304" pitchFamily="18" charset="0"/>
                <a:cs typeface="Times New Roman" panose="02020603050405020304" pitchFamily="18" charset="0"/>
              </a:rPr>
              <a:t>kendi </a:t>
            </a:r>
            <a:r>
              <a:rPr lang="tr-TR" altLang="tr-TR" sz="2000" i="1" dirty="0" smtClean="0">
                <a:solidFill>
                  <a:srgbClr val="002060"/>
                </a:solidFill>
                <a:latin typeface="Times New Roman" panose="02020603050405020304" pitchFamily="18" charset="0"/>
                <a:cs typeface="Times New Roman" panose="02020603050405020304" pitchFamily="18" charset="0"/>
              </a:rPr>
              <a:t>basına </a:t>
            </a:r>
            <a:r>
              <a:rPr lang="tr-TR" altLang="tr-TR" sz="2000" i="1" dirty="0">
                <a:solidFill>
                  <a:srgbClr val="002060"/>
                </a:solidFill>
                <a:latin typeface="Times New Roman" panose="02020603050405020304" pitchFamily="18" charset="0"/>
                <a:cs typeface="Times New Roman" panose="02020603050405020304" pitchFamily="18" charset="0"/>
              </a:rPr>
              <a:t>belirli bir süre içerisinde yapma bilgi ve becerisine sahip nitelikli </a:t>
            </a:r>
            <a:r>
              <a:rPr lang="tr-TR" altLang="tr-TR" sz="2000" i="1" dirty="0" smtClean="0">
                <a:solidFill>
                  <a:srgbClr val="002060"/>
                </a:solidFill>
                <a:latin typeface="Times New Roman" panose="02020603050405020304" pitchFamily="18" charset="0"/>
                <a:cs typeface="Times New Roman" panose="02020603050405020304" pitchFamily="18" charset="0"/>
              </a:rPr>
              <a:t>kişidir</a:t>
            </a:r>
            <a:r>
              <a:rPr lang="tr-TR" altLang="tr-TR" sz="2000" i="1" dirty="0">
                <a:solidFill>
                  <a:srgbClr val="002060"/>
                </a:solidFill>
                <a:latin typeface="Times New Roman" panose="02020603050405020304" pitchFamily="18" charset="0"/>
                <a:cs typeface="Times New Roman" panose="02020603050405020304" pitchFamily="18" charset="0"/>
              </a:rPr>
              <a:t>.</a:t>
            </a:r>
            <a:br>
              <a:rPr lang="tr-TR" altLang="tr-TR" sz="2000" i="1" dirty="0">
                <a:solidFill>
                  <a:srgbClr val="002060"/>
                </a:solidFill>
                <a:latin typeface="Times New Roman" panose="02020603050405020304" pitchFamily="18" charset="0"/>
                <a:cs typeface="Times New Roman" panose="02020603050405020304" pitchFamily="18" charset="0"/>
              </a:rPr>
            </a:br>
            <a:r>
              <a:rPr lang="tr-TR" altLang="tr-TR" sz="2000" i="1" dirty="0">
                <a:solidFill>
                  <a:srgbClr val="002060"/>
                </a:solidFill>
                <a:latin typeface="Rockwell" pitchFamily="18" charset="0"/>
                <a:cs typeface="Arial" charset="0"/>
              </a:rPr>
              <a:t/>
            </a:r>
            <a:br>
              <a:rPr lang="tr-TR" altLang="tr-TR" sz="2000" i="1" dirty="0">
                <a:solidFill>
                  <a:srgbClr val="002060"/>
                </a:solidFill>
                <a:latin typeface="Rockwell" pitchFamily="18" charset="0"/>
                <a:cs typeface="Arial" charset="0"/>
              </a:rPr>
            </a:br>
            <a:r>
              <a:rPr lang="tr-TR" altLang="tr-TR" sz="2000" b="1" i="1" dirty="0">
                <a:solidFill>
                  <a:srgbClr val="002060"/>
                </a:solidFill>
                <a:latin typeface="Rockwell" pitchFamily="18" charset="0"/>
                <a:cs typeface="Arial" charset="0"/>
              </a:rPr>
              <a:t>GÖREVLERİ NELERDİR?:</a:t>
            </a:r>
            <a:r>
              <a:rPr lang="tr-TR" altLang="tr-TR" sz="2000" i="1" dirty="0">
                <a:solidFill>
                  <a:srgbClr val="002060"/>
                </a:solidFill>
                <a:latin typeface="Rockwell" pitchFamily="18" charset="0"/>
                <a:cs typeface="Arial" charset="0"/>
              </a:rPr>
              <a:t/>
            </a:r>
            <a:br>
              <a:rPr lang="tr-TR" altLang="tr-TR" sz="2000" i="1" dirty="0">
                <a:solidFill>
                  <a:srgbClr val="002060"/>
                </a:solidFill>
                <a:latin typeface="Rockwell" pitchFamily="18" charset="0"/>
                <a:cs typeface="Arial" charset="0"/>
              </a:rPr>
            </a:br>
            <a:r>
              <a:rPr lang="tr-TR" altLang="tr-TR" sz="2000" i="1" dirty="0">
                <a:solidFill>
                  <a:srgbClr val="002060"/>
                </a:solidFill>
                <a:latin typeface="Times New Roman" panose="02020603050405020304" pitchFamily="18" charset="0"/>
                <a:cs typeface="Times New Roman" panose="02020603050405020304" pitchFamily="18" charset="0"/>
              </a:rPr>
              <a:t>Elektrik tesisat projelerini çizmek.</a:t>
            </a:r>
            <a:br>
              <a:rPr lang="tr-TR" altLang="tr-TR" sz="2000" i="1" dirty="0">
                <a:solidFill>
                  <a:srgbClr val="002060"/>
                </a:solidFill>
                <a:latin typeface="Times New Roman" panose="02020603050405020304" pitchFamily="18" charset="0"/>
                <a:cs typeface="Times New Roman" panose="02020603050405020304" pitchFamily="18" charset="0"/>
              </a:rPr>
            </a:br>
            <a:r>
              <a:rPr lang="tr-TR" altLang="tr-TR" sz="2000" i="1" dirty="0">
                <a:solidFill>
                  <a:srgbClr val="002060"/>
                </a:solidFill>
                <a:latin typeface="Times New Roman" panose="02020603050405020304" pitchFamily="18" charset="0"/>
                <a:cs typeface="Times New Roman" panose="02020603050405020304" pitchFamily="18" charset="0"/>
              </a:rPr>
              <a:t>Elektrik tesisat borusu ve kanalı döşemek.</a:t>
            </a:r>
            <a:br>
              <a:rPr lang="tr-TR" altLang="tr-TR" sz="2000" i="1" dirty="0">
                <a:solidFill>
                  <a:srgbClr val="002060"/>
                </a:solidFill>
                <a:latin typeface="Times New Roman" panose="02020603050405020304" pitchFamily="18" charset="0"/>
                <a:cs typeface="Times New Roman" panose="02020603050405020304" pitchFamily="18" charset="0"/>
              </a:rPr>
            </a:br>
            <a:r>
              <a:rPr lang="tr-TR" altLang="tr-TR" sz="2000" i="1" dirty="0">
                <a:solidFill>
                  <a:srgbClr val="002060"/>
                </a:solidFill>
                <a:latin typeface="Times New Roman" panose="02020603050405020304" pitchFamily="18" charset="0"/>
                <a:cs typeface="Times New Roman" panose="02020603050405020304" pitchFamily="18" charset="0"/>
              </a:rPr>
              <a:t>Çağırma tesisatlarını yapmak.</a:t>
            </a:r>
            <a:br>
              <a:rPr lang="tr-TR" altLang="tr-TR" sz="2000" i="1" dirty="0">
                <a:solidFill>
                  <a:srgbClr val="002060"/>
                </a:solidFill>
                <a:latin typeface="Times New Roman" panose="02020603050405020304" pitchFamily="18" charset="0"/>
                <a:cs typeface="Times New Roman" panose="02020603050405020304" pitchFamily="18" charset="0"/>
              </a:rPr>
            </a:br>
            <a:r>
              <a:rPr lang="tr-TR" altLang="tr-TR" sz="2000" i="1" dirty="0">
                <a:solidFill>
                  <a:srgbClr val="002060"/>
                </a:solidFill>
                <a:latin typeface="Times New Roman" panose="02020603050405020304" pitchFamily="18" charset="0"/>
                <a:cs typeface="Times New Roman" panose="02020603050405020304" pitchFamily="18" charset="0"/>
              </a:rPr>
              <a:t>Haberleşme ve bildirim tesisatlarını yapmak.</a:t>
            </a:r>
            <a:br>
              <a:rPr lang="tr-TR" altLang="tr-TR" sz="2000" i="1" dirty="0">
                <a:solidFill>
                  <a:srgbClr val="002060"/>
                </a:solidFill>
                <a:latin typeface="Times New Roman" panose="02020603050405020304" pitchFamily="18" charset="0"/>
                <a:cs typeface="Times New Roman" panose="02020603050405020304" pitchFamily="18" charset="0"/>
              </a:rPr>
            </a:br>
            <a:r>
              <a:rPr lang="tr-TR" altLang="tr-TR" sz="2000" i="1" dirty="0">
                <a:solidFill>
                  <a:srgbClr val="002060"/>
                </a:solidFill>
                <a:latin typeface="Times New Roman" panose="02020603050405020304" pitchFamily="18" charset="0"/>
                <a:cs typeface="Times New Roman" panose="02020603050405020304" pitchFamily="18" charset="0"/>
              </a:rPr>
              <a:t>Güvenlik tesisatlarını yapmak.</a:t>
            </a:r>
            <a:br>
              <a:rPr lang="tr-TR" altLang="tr-TR" sz="2000" i="1" dirty="0">
                <a:solidFill>
                  <a:srgbClr val="002060"/>
                </a:solidFill>
                <a:latin typeface="Times New Roman" panose="02020603050405020304" pitchFamily="18" charset="0"/>
                <a:cs typeface="Times New Roman" panose="02020603050405020304" pitchFamily="18" charset="0"/>
              </a:rPr>
            </a:br>
            <a:r>
              <a:rPr lang="tr-TR" altLang="tr-TR" sz="2000" i="1" dirty="0">
                <a:solidFill>
                  <a:srgbClr val="002060"/>
                </a:solidFill>
                <a:latin typeface="Times New Roman" panose="02020603050405020304" pitchFamily="18" charset="0"/>
                <a:cs typeface="Times New Roman" panose="02020603050405020304" pitchFamily="18" charset="0"/>
              </a:rPr>
              <a:t>Çağırma ve bildirim, haberleşme bakım onarımını yapmak</a:t>
            </a:r>
            <a:r>
              <a:rPr lang="tr-TR" altLang="tr-TR" sz="2000" i="1" dirty="0">
                <a:solidFill>
                  <a:srgbClr val="002060"/>
                </a:solidFill>
                <a:latin typeface="Rockwell" pitchFamily="18" charset="0"/>
                <a:cs typeface="Arial" charset="0"/>
              </a:rPr>
              <a:t>.</a:t>
            </a:r>
            <a:br>
              <a:rPr lang="tr-TR" altLang="tr-TR" sz="2000" i="1" dirty="0">
                <a:solidFill>
                  <a:srgbClr val="002060"/>
                </a:solidFill>
                <a:latin typeface="Rockwell" pitchFamily="18" charset="0"/>
                <a:cs typeface="Arial" charset="0"/>
              </a:rPr>
            </a:br>
            <a:endParaRPr lang="tr-TR" dirty="0"/>
          </a:p>
        </p:txBody>
      </p:sp>
    </p:spTree>
    <p:extLst>
      <p:ext uri="{BB962C8B-B14F-4D97-AF65-F5344CB8AC3E}">
        <p14:creationId xmlns:p14="http://schemas.microsoft.com/office/powerpoint/2010/main" val="1270816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692695"/>
            <a:ext cx="6984775" cy="525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40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lvl="0" indent="0" algn="ctr" fontAlgn="base">
              <a:spcBef>
                <a:spcPct val="0"/>
              </a:spcBef>
              <a:spcAft>
                <a:spcPct val="0"/>
              </a:spcAft>
              <a:buNone/>
            </a:pPr>
            <a:r>
              <a:rPr lang="tr-TR" altLang="tr-TR" sz="2400" b="1" dirty="0">
                <a:solidFill>
                  <a:srgbClr val="002060"/>
                </a:solidFill>
                <a:latin typeface="Rockwell" pitchFamily="18" charset="0"/>
                <a:cs typeface="Arial" charset="0"/>
              </a:rPr>
              <a:t>Elektrik Teknisyeni Çalışma Alanları </a:t>
            </a:r>
            <a:r>
              <a:rPr lang="tr-TR" altLang="tr-TR" sz="1800" dirty="0">
                <a:solidFill>
                  <a:srgbClr val="002060"/>
                </a:solidFill>
                <a:latin typeface="Rockwell" pitchFamily="18" charset="0"/>
                <a:cs typeface="Arial" charset="0"/>
              </a:rPr>
              <a:t/>
            </a:r>
            <a:br>
              <a:rPr lang="tr-TR" altLang="tr-TR" sz="1800" dirty="0">
                <a:solidFill>
                  <a:srgbClr val="002060"/>
                </a:solidFill>
                <a:latin typeface="Rockwell" pitchFamily="18" charset="0"/>
                <a:cs typeface="Arial" charset="0"/>
              </a:rPr>
            </a:br>
            <a:endParaRPr lang="tr-TR" altLang="tr-TR" sz="1800" dirty="0">
              <a:solidFill>
                <a:srgbClr val="002060"/>
              </a:solidFill>
              <a:latin typeface="Rockwell" pitchFamily="18" charset="0"/>
              <a:cs typeface="Arial" charset="0"/>
            </a:endParaRPr>
          </a:p>
          <a:p>
            <a:pPr marL="0" lvl="0" indent="0" algn="ctr" fontAlgn="base">
              <a:spcBef>
                <a:spcPct val="0"/>
              </a:spcBef>
              <a:spcAft>
                <a:spcPct val="0"/>
              </a:spcAft>
              <a:buNone/>
            </a:pPr>
            <a:r>
              <a:rPr lang="tr-TR" altLang="tr-TR" sz="2000" dirty="0">
                <a:solidFill>
                  <a:srgbClr val="002060"/>
                </a:solidFill>
                <a:latin typeface="Times New Roman" panose="02020603050405020304" pitchFamily="18" charset="0"/>
                <a:cs typeface="Times New Roman" panose="02020603050405020304" pitchFamily="18" charset="0"/>
              </a:rPr>
              <a:t>Elektrik teknisyeni olarak iş bulma olanağı oldukça fazladır. Elektrik teknisyenlerinin kamu ve özel sektöre ait kurum ve kuruluşların elektrikle ilgili birimlerinde, elektrik santrallerinde, elektrikli cihaz ve makinelerin kullanımının söz konusu olduğu iş piyasasının çeşitli dallarında çalışma olanakları bulunmaktadır. Kanunlarla belirlenen şartları yerine getirmeleri durumunda, kendi işyerlerini açabilirler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363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1152128"/>
          </a:xfrm>
        </p:spPr>
        <p:txBody>
          <a:bodyPr>
            <a:normAutofit fontScale="90000"/>
          </a:bodyPr>
          <a:lstStyle/>
          <a:p>
            <a:r>
              <a:rPr lang="tr-TR" altLang="tr-TR" sz="2400" b="1" dirty="0">
                <a:solidFill>
                  <a:srgbClr val="002060"/>
                </a:solidFill>
                <a:latin typeface="Times New Roman" panose="02020603050405020304" pitchFamily="18" charset="0"/>
                <a:ea typeface="+mn-ea"/>
                <a:cs typeface="Times New Roman" panose="02020603050405020304" pitchFamily="18" charset="0"/>
              </a:rPr>
              <a:t>ELEKTRİK-ELEKTRONİK TEKNOLOJİSİ BÖLÜMÜNDEN MEZUN OLAN ÖĞRENCİLERİN SINAVSIZ  YERLEŞEBİLECEKLERİ MESLEK YÜKSEK OKULLARI VE AÇIKÖĞRETİM ÖN LİSANS PROGRAMLARI</a:t>
            </a:r>
            <a:endParaRPr lang="tr-TR" dirty="0">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9476" y="1720252"/>
            <a:ext cx="7645047" cy="428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381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Metin kutusu"/>
          <p:cNvSpPr txBox="1">
            <a:spLocks noChangeArrowheads="1"/>
          </p:cNvSpPr>
          <p:nvPr/>
        </p:nvSpPr>
        <p:spPr bwMode="auto">
          <a:xfrm>
            <a:off x="714375" y="714375"/>
            <a:ext cx="8001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000" b="1" dirty="0" smtClean="0">
                <a:solidFill>
                  <a:srgbClr val="002060"/>
                </a:solidFill>
                <a:latin typeface="Times New Roman" panose="02020603050405020304" pitchFamily="18" charset="0"/>
                <a:cs typeface="Times New Roman" panose="02020603050405020304" pitchFamily="18" charset="0"/>
              </a:rPr>
              <a:t>BİR ELEKTRİK TEKNİSYENİ/TEKNİKERİ NE İŞ YAPAR?</a:t>
            </a:r>
          </a:p>
          <a:p>
            <a:pPr algn="ctr" eaLnBrk="1" fontAlgn="base" hangingPunct="1">
              <a:spcBef>
                <a:spcPct val="0"/>
              </a:spcBef>
              <a:spcAft>
                <a:spcPct val="0"/>
              </a:spcAft>
            </a:pPr>
            <a:endParaRPr lang="tr-TR" altLang="tr-TR" sz="2000" dirty="0" smtClean="0">
              <a:solidFill>
                <a:srgbClr val="002060"/>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pPr>
            <a:r>
              <a:rPr lang="tr-TR" altLang="tr-TR" sz="2000" dirty="0" smtClean="0">
                <a:solidFill>
                  <a:srgbClr val="002060"/>
                </a:solidFill>
                <a:latin typeface="Times New Roman" panose="02020603050405020304" pitchFamily="18" charset="0"/>
                <a:cs typeface="Times New Roman" panose="02020603050405020304" pitchFamily="18" charset="0"/>
              </a:rPr>
              <a:t>- BİR BİNANIN VEYA İŞLETMENİN ELEKTRİK TESİSATINI ÇEKEBİLİR</a:t>
            </a:r>
          </a:p>
          <a:p>
            <a:pPr algn="ctr" eaLnBrk="1" fontAlgn="base" hangingPunct="1">
              <a:spcBef>
                <a:spcPct val="0"/>
              </a:spcBef>
              <a:spcAft>
                <a:spcPct val="0"/>
              </a:spcAft>
              <a:buFontTx/>
              <a:buChar char="-"/>
            </a:pPr>
            <a:endParaRPr lang="tr-TR" altLang="tr-TR" sz="2000"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sz="2000"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sz="2000" dirty="0" smtClean="0">
              <a:solidFill>
                <a:srgbClr val="002060"/>
              </a:solidFill>
              <a:latin typeface="Rockwell" pitchFamily="18" charset="0"/>
            </a:endParaRPr>
          </a:p>
          <a:p>
            <a:pPr algn="ctr" eaLnBrk="1" fontAlgn="base" hangingPunct="1">
              <a:spcBef>
                <a:spcPct val="0"/>
              </a:spcBef>
              <a:spcAft>
                <a:spcPct val="0"/>
              </a:spcAft>
              <a:buFontTx/>
              <a:buChar char="-"/>
            </a:pPr>
            <a:endParaRPr lang="tr-TR" altLang="tr-TR" sz="2000" dirty="0" smtClean="0">
              <a:solidFill>
                <a:srgbClr val="002060"/>
              </a:solidFill>
              <a:latin typeface="Rockwell" pitchFamily="18" charset="0"/>
            </a:endParaRPr>
          </a:p>
        </p:txBody>
      </p:sp>
      <p:pic>
        <p:nvPicPr>
          <p:cNvPr id="16387" name="Picture 4" descr="C:\Users\Administrator\Desktop\imagesCA07S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2000250"/>
            <a:ext cx="492918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45144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223</Words>
  <Application>Microsoft Office PowerPoint</Application>
  <PresentationFormat>Ekran Gösterisi (4:3)</PresentationFormat>
  <Paragraphs>59</Paragraphs>
  <Slides>21</Slides>
  <Notes>2</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21</vt:i4>
      </vt:variant>
    </vt:vector>
  </HeadingPairs>
  <TitlesOfParts>
    <vt:vector size="30" baseType="lpstr">
      <vt:lpstr>Arial</vt:lpstr>
      <vt:lpstr>Calibri</vt:lpstr>
      <vt:lpstr>Rockwell</vt:lpstr>
      <vt:lpstr>Times New Roman</vt:lpstr>
      <vt:lpstr>Verdana</vt:lpstr>
      <vt:lpstr>Wingdings</vt:lpstr>
      <vt:lpstr>Wingdings 2</vt:lpstr>
      <vt:lpstr>Ofis Teması</vt:lpstr>
      <vt:lpstr>Görünüş</vt:lpstr>
      <vt:lpstr>PowerPoint Sunusu</vt:lpstr>
      <vt:lpstr>OKULUMUZDA ELEKTRİK ELEKTRONİK TEKNOLOJİSİ ALANI KAPSAMINDA</vt:lpstr>
      <vt:lpstr>PowerPoint Sunusu</vt:lpstr>
      <vt:lpstr>PowerPoint Sunusu</vt:lpstr>
      <vt:lpstr>PowerPoint Sunusu</vt:lpstr>
      <vt:lpstr>PowerPoint Sunusu</vt:lpstr>
      <vt:lpstr>PowerPoint Sunusu</vt:lpstr>
      <vt:lpstr>ELEKTRİK-ELEKTRONİK TEKNOLOJİSİ BÖLÜMÜNDEN MEZUN OLAN ÖĞRENCİLERİN SINAVSIZ  YERLEŞEBİLECEKLERİ MESLEK YÜKSEK OKULLARI VE AÇIKÖĞRETİM ÖN LİSANS PROGRAMLARI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Progressive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mjdt</dc:creator>
  <cp:lastModifiedBy>USER</cp:lastModifiedBy>
  <cp:revision>36</cp:revision>
  <dcterms:created xsi:type="dcterms:W3CDTF">2017-04-08T13:42:18Z</dcterms:created>
  <dcterms:modified xsi:type="dcterms:W3CDTF">2024-12-10T10:37:06Z</dcterms:modified>
</cp:coreProperties>
</file>